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256" r:id="rId5"/>
    <p:sldId id="270" r:id="rId6"/>
    <p:sldId id="263" r:id="rId7"/>
    <p:sldId id="264" r:id="rId8"/>
    <p:sldId id="265" r:id="rId9"/>
    <p:sldId id="272" r:id="rId10"/>
    <p:sldId id="273" r:id="rId11"/>
    <p:sldId id="285" r:id="rId12"/>
    <p:sldId id="286" r:id="rId13"/>
    <p:sldId id="279" r:id="rId14"/>
    <p:sldId id="282" r:id="rId15"/>
    <p:sldId id="287" r:id="rId16"/>
    <p:sldId id="266" r:id="rId17"/>
    <p:sldId id="267" r:id="rId18"/>
    <p:sldId id="268" r:id="rId19"/>
    <p:sldId id="269" r:id="rId20"/>
    <p:sldId id="274" r:id="rId21"/>
    <p:sldId id="271" r:id="rId22"/>
    <p:sldId id="276" r:id="rId23"/>
    <p:sldId id="277" r:id="rId24"/>
    <p:sldId id="278" r:id="rId25"/>
    <p:sldId id="29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5A11"/>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FDA687-D99F-45B0-AE69-4EEB27306CD0}" v="4179" dt="2020-10-20T11:47:11.276"/>
    <p1510:client id="{085E9794-E9FE-4640-927B-4CAAAA80CBD2}" v="21" dt="2020-10-20T13:13:15.085"/>
    <p1510:client id="{0B77043A-8C7F-4F72-BB51-7DAA2082868D}" v="4" dt="2020-10-20T14:42:52.123"/>
    <p1510:client id="{0DB2934B-119D-43C5-B8CB-A07BB0A8E916}" v="10" dt="2020-10-12T20:57:32.165"/>
    <p1510:client id="{1D2312DC-238B-4B9D-8104-2181EA41F4C8}" v="35" dt="2020-10-12T14:39:35.253"/>
    <p1510:client id="{22B5AD4C-D0CA-4531-A195-8E01F130A048}" v="1160" dt="2020-10-20T13:47:22.458"/>
    <p1510:client id="{2548F9D3-C7B2-452D-A823-5F249F044A42}" v="31" dt="2020-10-12T16:02:08.692"/>
    <p1510:client id="{30EFBC46-D99C-4A21-A3B9-6EAC968BC608}" v="323" dt="2020-10-12T15:49:28.944"/>
    <p1510:client id="{30F5C0C3-2677-41F2-8BFB-53AD67A39A09}" v="724" dt="2020-10-13T12:53:28.911"/>
    <p1510:client id="{3215B35E-D09C-4528-8415-7C439E91A032}" v="271" dt="2020-10-12T19:35:12.289"/>
    <p1510:client id="{448ED8AD-53DF-44BE-9BB7-4C3A8CDFFCF2}" v="3" dt="2020-10-20T12:06:59.568"/>
    <p1510:client id="{49D0B235-6567-46FE-9CFB-E9BD03A01FC4}" v="127" dt="2020-10-13T13:27:11.846"/>
    <p1510:client id="{5E0B598F-B356-471A-9F9E-B0A132E271CA}" v="26" dt="2020-10-12T15:59:57.197"/>
    <p1510:client id="{5E6C9614-7CA5-41D2-AAA4-71F09DB32E9B}" v="339" dt="2020-10-12T15:39:49.250"/>
    <p1510:client id="{81DED52C-57E9-4DB2-BEFF-6314245D86D5}" v="167" dt="2020-10-12T15:57:39.974"/>
    <p1510:client id="{82B64DCF-0ADB-43BF-BA4C-51C241EA6F25}" v="476" dt="2020-10-20T12:59:33.876"/>
    <p1510:client id="{87C73182-1904-435D-8045-33AFFEEDC03D}" v="42" dt="2020-10-12T15:58:49.900"/>
    <p1510:client id="{96C0923A-3142-412F-BC5D-E59BD1761FD2}" v="76" dt="2020-10-20T13:05:43.883"/>
    <p1510:client id="{A4F2D3C8-4E0F-481E-A5E1-CCB13085482F}" v="2464" dt="2020-10-13T12:22:49.779"/>
    <p1510:client id="{A6BC7453-D123-49C8-ACE7-33E62C7AD66B}" v="32" dt="2020-10-20T13:10:54.456"/>
    <p1510:client id="{C83FC0F6-BC1F-42E7-9423-C94C65D4AE66}" v="359" dt="2020-10-20T13:33:50.561"/>
    <p1510:client id="{D62B61A8-F9E3-403C-8FB8-005A43502568}" v="11" dt="2020-10-21T00:29:30.729"/>
    <p1510:client id="{D7B0D31B-4123-4380-8948-D0F09720B921}" v="868" dt="2020-10-20T14:02:47.798"/>
    <p1510:client id="{E847E287-8A98-4D8B-9009-FDB258E375B0}" v="77" dt="2020-10-13T07:44:44.922"/>
    <p1510:client id="{EF7D6A7C-4E40-44C4-8F4C-7347B7ADE9D6}" v="188" dt="2020-10-20T12:30:37.328"/>
    <p1510:client id="{F561A292-1D6E-49F6-ADA8-0A1C9F2B7923}" v="6" dt="2020-10-20T12:56:11.3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ine Saroka" userId="S::d00213267@student.dkit.ie::894b4dfe-81ef-449c-8703-e0ea4126d792" providerId="AD" clId="Web-{87C73182-1904-435D-8045-33AFFEEDC03D}"/>
    <pc:docChg chg="modSld">
      <pc:chgData name="Kristine Saroka" userId="S::d00213267@student.dkit.ie::894b4dfe-81ef-449c-8703-e0ea4126d792" providerId="AD" clId="Web-{87C73182-1904-435D-8045-33AFFEEDC03D}" dt="2020-10-12T15:58:49.900" v="41" actId="20577"/>
      <pc:docMkLst>
        <pc:docMk/>
      </pc:docMkLst>
      <pc:sldChg chg="modSp">
        <pc:chgData name="Kristine Saroka" userId="S::d00213267@student.dkit.ie::894b4dfe-81ef-449c-8703-e0ea4126d792" providerId="AD" clId="Web-{87C73182-1904-435D-8045-33AFFEEDC03D}" dt="2020-10-12T15:58:49.900" v="40" actId="20577"/>
        <pc:sldMkLst>
          <pc:docMk/>
          <pc:sldMk cId="2172968411" sldId="257"/>
        </pc:sldMkLst>
        <pc:spChg chg="mod">
          <ac:chgData name="Kristine Saroka" userId="S::d00213267@student.dkit.ie::894b4dfe-81ef-449c-8703-e0ea4126d792" providerId="AD" clId="Web-{87C73182-1904-435D-8045-33AFFEEDC03D}" dt="2020-10-12T15:58:49.900" v="40" actId="20577"/>
          <ac:spMkLst>
            <pc:docMk/>
            <pc:sldMk cId="2172968411" sldId="257"/>
            <ac:spMk id="5" creationId="{E63F0CA2-385D-483E-BAFD-CAD9E83D3067}"/>
          </ac:spMkLst>
        </pc:spChg>
      </pc:sldChg>
    </pc:docChg>
  </pc:docChgLst>
  <pc:docChgLst>
    <pc:chgData name="Kristine Saroka" userId="S::d00213267@student.dkit.ie::894b4dfe-81ef-449c-8703-e0ea4126d792" providerId="AD" clId="Web-{448ED8AD-53DF-44BE-9BB7-4C3A8CDFFCF2}"/>
    <pc:docChg chg="modSld">
      <pc:chgData name="Kristine Saroka" userId="S::d00213267@student.dkit.ie::894b4dfe-81ef-449c-8703-e0ea4126d792" providerId="AD" clId="Web-{448ED8AD-53DF-44BE-9BB7-4C3A8CDFFCF2}" dt="2020-10-20T12:06:59.568" v="2" actId="20577"/>
      <pc:docMkLst>
        <pc:docMk/>
      </pc:docMkLst>
      <pc:sldChg chg="modSp">
        <pc:chgData name="Kristine Saroka" userId="S::d00213267@student.dkit.ie::894b4dfe-81ef-449c-8703-e0ea4126d792" providerId="AD" clId="Web-{448ED8AD-53DF-44BE-9BB7-4C3A8CDFFCF2}" dt="2020-10-20T12:06:52.442" v="0" actId="20577"/>
        <pc:sldMkLst>
          <pc:docMk/>
          <pc:sldMk cId="316151759" sldId="256"/>
        </pc:sldMkLst>
        <pc:spChg chg="mod">
          <ac:chgData name="Kristine Saroka" userId="S::d00213267@student.dkit.ie::894b4dfe-81ef-449c-8703-e0ea4126d792" providerId="AD" clId="Web-{448ED8AD-53DF-44BE-9BB7-4C3A8CDFFCF2}" dt="2020-10-20T12:06:52.442" v="0" actId="20577"/>
          <ac:spMkLst>
            <pc:docMk/>
            <pc:sldMk cId="316151759" sldId="256"/>
            <ac:spMk id="24" creationId="{8B0F262B-CF90-4E8D-8190-6E703785ED87}"/>
          </ac:spMkLst>
        </pc:spChg>
      </pc:sldChg>
    </pc:docChg>
  </pc:docChgLst>
  <pc:docChgLst>
    <pc:chgData name="Kristine Saroka" userId="S::d00213267@student.dkit.ie::894b4dfe-81ef-449c-8703-e0ea4126d792" providerId="AD" clId="Web-{F561A292-1D6E-49F6-ADA8-0A1C9F2B7923}"/>
    <pc:docChg chg="modSld">
      <pc:chgData name="Kristine Saroka" userId="S::d00213267@student.dkit.ie::894b4dfe-81ef-449c-8703-e0ea4126d792" providerId="AD" clId="Web-{F561A292-1D6E-49F6-ADA8-0A1C9F2B7923}" dt="2020-10-20T12:56:11.389" v="4"/>
      <pc:docMkLst>
        <pc:docMk/>
      </pc:docMkLst>
      <pc:sldChg chg="addSp delSp modSp">
        <pc:chgData name="Kristine Saroka" userId="S::d00213267@student.dkit.ie::894b4dfe-81ef-449c-8703-e0ea4126d792" providerId="AD" clId="Web-{F561A292-1D6E-49F6-ADA8-0A1C9F2B7923}" dt="2020-10-20T12:56:11.389" v="4"/>
        <pc:sldMkLst>
          <pc:docMk/>
          <pc:sldMk cId="1417126272" sldId="274"/>
        </pc:sldMkLst>
        <pc:picChg chg="add mod">
          <ac:chgData name="Kristine Saroka" userId="S::d00213267@student.dkit.ie::894b4dfe-81ef-449c-8703-e0ea4126d792" providerId="AD" clId="Web-{F561A292-1D6E-49F6-ADA8-0A1C9F2B7923}" dt="2020-10-20T12:56:04.545" v="3" actId="14100"/>
          <ac:picMkLst>
            <pc:docMk/>
            <pc:sldMk cId="1417126272" sldId="274"/>
            <ac:picMk id="5" creationId="{E97A8D9C-55B8-40BE-9696-9E52F5BAD79A}"/>
          </ac:picMkLst>
        </pc:picChg>
        <pc:picChg chg="del">
          <ac:chgData name="Kristine Saroka" userId="S::d00213267@student.dkit.ie::894b4dfe-81ef-449c-8703-e0ea4126d792" providerId="AD" clId="Web-{F561A292-1D6E-49F6-ADA8-0A1C9F2B7923}" dt="2020-10-20T12:55:58.764" v="1"/>
          <ac:picMkLst>
            <pc:docMk/>
            <pc:sldMk cId="1417126272" sldId="274"/>
            <ac:picMk id="14" creationId="{896BF180-4195-4044-983E-1DD22E8C4896}"/>
          </ac:picMkLst>
        </pc:picChg>
        <pc:picChg chg="del">
          <ac:chgData name="Kristine Saroka" userId="S::d00213267@student.dkit.ie::894b4dfe-81ef-449c-8703-e0ea4126d792" providerId="AD" clId="Web-{F561A292-1D6E-49F6-ADA8-0A1C9F2B7923}" dt="2020-10-20T12:56:11.389" v="4"/>
          <ac:picMkLst>
            <pc:docMk/>
            <pc:sldMk cId="1417126272" sldId="274"/>
            <ac:picMk id="16" creationId="{30F99228-51C9-44E1-87E3-30DCA26B6272}"/>
          </ac:picMkLst>
        </pc:picChg>
      </pc:sldChg>
    </pc:docChg>
  </pc:docChgLst>
  <pc:docChgLst>
    <pc:chgData name="Kristine Saroka" userId="S::d00213267@student.dkit.ie::894b4dfe-81ef-449c-8703-e0ea4126d792" providerId="AD" clId="Web-{D7B0D31B-4123-4380-8948-D0F09720B921}"/>
    <pc:docChg chg="modSld">
      <pc:chgData name="Kristine Saroka" userId="S::d00213267@student.dkit.ie::894b4dfe-81ef-449c-8703-e0ea4126d792" providerId="AD" clId="Web-{D7B0D31B-4123-4380-8948-D0F09720B921}" dt="2020-10-20T14:02:47.798" v="865" actId="1076"/>
      <pc:docMkLst>
        <pc:docMk/>
      </pc:docMkLst>
      <pc:sldChg chg="modSp">
        <pc:chgData name="Kristine Saroka" userId="S::d00213267@student.dkit.ie::894b4dfe-81ef-449c-8703-e0ea4126d792" providerId="AD" clId="Web-{D7B0D31B-4123-4380-8948-D0F09720B921}" dt="2020-10-20T13:54:25.309" v="84" actId="20577"/>
        <pc:sldMkLst>
          <pc:docMk/>
          <pc:sldMk cId="2083648149" sldId="276"/>
        </pc:sldMkLst>
        <pc:spChg chg="mod">
          <ac:chgData name="Kristine Saroka" userId="S::d00213267@student.dkit.ie::894b4dfe-81ef-449c-8703-e0ea4126d792" providerId="AD" clId="Web-{D7B0D31B-4123-4380-8948-D0F09720B921}" dt="2020-10-20T13:54:24.512" v="82" actId="20577"/>
          <ac:spMkLst>
            <pc:docMk/>
            <pc:sldMk cId="2083648149" sldId="276"/>
            <ac:spMk id="7" creationId="{3AA3005C-E1B4-4E7A-BE83-1C18D3EF472A}"/>
          </ac:spMkLst>
        </pc:spChg>
        <pc:spChg chg="mod">
          <ac:chgData name="Kristine Saroka" userId="S::d00213267@student.dkit.ie::894b4dfe-81ef-449c-8703-e0ea4126d792" providerId="AD" clId="Web-{D7B0D31B-4123-4380-8948-D0F09720B921}" dt="2020-10-20T13:54:25.309" v="84" actId="20577"/>
          <ac:spMkLst>
            <pc:docMk/>
            <pc:sldMk cId="2083648149" sldId="276"/>
            <ac:spMk id="10" creationId="{6A580497-6A3D-4A09-9848-7DB691CD43A3}"/>
          </ac:spMkLst>
        </pc:spChg>
      </pc:sldChg>
      <pc:sldChg chg="modSp">
        <pc:chgData name="Kristine Saroka" userId="S::d00213267@student.dkit.ie::894b4dfe-81ef-449c-8703-e0ea4126d792" providerId="AD" clId="Web-{D7B0D31B-4123-4380-8948-D0F09720B921}" dt="2020-10-20T13:54:21.278" v="78" actId="20577"/>
        <pc:sldMkLst>
          <pc:docMk/>
          <pc:sldMk cId="1853391118" sldId="277"/>
        </pc:sldMkLst>
        <pc:spChg chg="mod">
          <ac:chgData name="Kristine Saroka" userId="S::d00213267@student.dkit.ie::894b4dfe-81ef-449c-8703-e0ea4126d792" providerId="AD" clId="Web-{D7B0D31B-4123-4380-8948-D0F09720B921}" dt="2020-10-20T13:54:21.278" v="78" actId="20577"/>
          <ac:spMkLst>
            <pc:docMk/>
            <pc:sldMk cId="1853391118" sldId="277"/>
            <ac:spMk id="7" creationId="{3AA3005C-E1B4-4E7A-BE83-1C18D3EF472A}"/>
          </ac:spMkLst>
        </pc:spChg>
      </pc:sldChg>
      <pc:sldChg chg="addSp modSp">
        <pc:chgData name="Kristine Saroka" userId="S::d00213267@student.dkit.ie::894b4dfe-81ef-449c-8703-e0ea4126d792" providerId="AD" clId="Web-{D7B0D31B-4123-4380-8948-D0F09720B921}" dt="2020-10-20T14:02:47.798" v="865" actId="1076"/>
        <pc:sldMkLst>
          <pc:docMk/>
          <pc:sldMk cId="1030091484" sldId="278"/>
        </pc:sldMkLst>
        <pc:spChg chg="add mod">
          <ac:chgData name="Kristine Saroka" userId="S::d00213267@student.dkit.ie::894b4dfe-81ef-449c-8703-e0ea4126d792" providerId="AD" clId="Web-{D7B0D31B-4123-4380-8948-D0F09720B921}" dt="2020-10-20T14:02:47.798" v="865" actId="1076"/>
          <ac:spMkLst>
            <pc:docMk/>
            <pc:sldMk cId="1030091484" sldId="278"/>
            <ac:spMk id="4" creationId="{1F1B4788-6469-4B01-8223-E4D96A48612C}"/>
          </ac:spMkLst>
        </pc:spChg>
        <pc:spChg chg="mod">
          <ac:chgData name="Kristine Saroka" userId="S::d00213267@student.dkit.ie::894b4dfe-81ef-449c-8703-e0ea4126d792" providerId="AD" clId="Web-{D7B0D31B-4123-4380-8948-D0F09720B921}" dt="2020-10-20T13:54:18.653" v="74" actId="20577"/>
          <ac:spMkLst>
            <pc:docMk/>
            <pc:sldMk cId="1030091484" sldId="278"/>
            <ac:spMk id="7" creationId="{3AA3005C-E1B4-4E7A-BE83-1C18D3EF472A}"/>
          </ac:spMkLst>
        </pc:spChg>
        <pc:spChg chg="add mod">
          <ac:chgData name="Kristine Saroka" userId="S::d00213267@student.dkit.ie::894b4dfe-81ef-449c-8703-e0ea4126d792" providerId="AD" clId="Web-{D7B0D31B-4123-4380-8948-D0F09720B921}" dt="2020-10-20T14:02:42.736" v="862" actId="1076"/>
          <ac:spMkLst>
            <pc:docMk/>
            <pc:sldMk cId="1030091484" sldId="278"/>
            <ac:spMk id="11" creationId="{33E5B186-478F-4895-BD25-DC3AFF6F10CE}"/>
          </ac:spMkLst>
        </pc:spChg>
        <pc:picChg chg="mod">
          <ac:chgData name="Kristine Saroka" userId="S::d00213267@student.dkit.ie::894b4dfe-81ef-449c-8703-e0ea4126d792" providerId="AD" clId="Web-{D7B0D31B-4123-4380-8948-D0F09720B921}" dt="2020-10-20T14:02:47.751" v="863" actId="1076"/>
          <ac:picMkLst>
            <pc:docMk/>
            <pc:sldMk cId="1030091484" sldId="278"/>
            <ac:picMk id="6" creationId="{3873F57C-D6E6-4B70-8586-FD52C0C93368}"/>
          </ac:picMkLst>
        </pc:picChg>
        <pc:picChg chg="mod">
          <ac:chgData name="Kristine Saroka" userId="S::d00213267@student.dkit.ie::894b4dfe-81ef-449c-8703-e0ea4126d792" providerId="AD" clId="Web-{D7B0D31B-4123-4380-8948-D0F09720B921}" dt="2020-10-20T14:02:47.783" v="864" actId="1076"/>
          <ac:picMkLst>
            <pc:docMk/>
            <pc:sldMk cId="1030091484" sldId="278"/>
            <ac:picMk id="9" creationId="{8DBD18DF-203F-4B20-B0CE-44788DA87CD5}"/>
          </ac:picMkLst>
        </pc:picChg>
      </pc:sldChg>
      <pc:sldChg chg="addSp modSp">
        <pc:chgData name="Kristine Saroka" userId="S::d00213267@student.dkit.ie::894b4dfe-81ef-449c-8703-e0ea4126d792" providerId="AD" clId="Web-{D7B0D31B-4123-4380-8948-D0F09720B921}" dt="2020-10-20T13:57:57.217" v="403" actId="20577"/>
        <pc:sldMkLst>
          <pc:docMk/>
          <pc:sldMk cId="1105582097" sldId="290"/>
        </pc:sldMkLst>
        <pc:spChg chg="add mod">
          <ac:chgData name="Kristine Saroka" userId="S::d00213267@student.dkit.ie::894b4dfe-81ef-449c-8703-e0ea4126d792" providerId="AD" clId="Web-{D7B0D31B-4123-4380-8948-D0F09720B921}" dt="2020-10-20T13:54:06.825" v="65" actId="20577"/>
          <ac:spMkLst>
            <pc:docMk/>
            <pc:sldMk cId="1105582097" sldId="290"/>
            <ac:spMk id="4" creationId="{ACD3A10C-83A5-4929-B759-DAB554D75B92}"/>
          </ac:spMkLst>
        </pc:spChg>
        <pc:spChg chg="mod">
          <ac:chgData name="Kristine Saroka" userId="S::d00213267@student.dkit.ie::894b4dfe-81ef-449c-8703-e0ea4126d792" providerId="AD" clId="Web-{D7B0D31B-4123-4380-8948-D0F09720B921}" dt="2020-10-20T13:57:57.217" v="403" actId="20577"/>
          <ac:spMkLst>
            <pc:docMk/>
            <pc:sldMk cId="1105582097" sldId="290"/>
            <ac:spMk id="6" creationId="{3CCCD9BF-2B1E-4A30-A968-92E85A65442E}"/>
          </ac:spMkLst>
        </pc:spChg>
        <pc:spChg chg="mod">
          <ac:chgData name="Kristine Saroka" userId="S::d00213267@student.dkit.ie::894b4dfe-81ef-449c-8703-e0ea4126d792" providerId="AD" clId="Web-{D7B0D31B-4123-4380-8948-D0F09720B921}" dt="2020-10-20T13:54:12.778" v="70" actId="20577"/>
          <ac:spMkLst>
            <pc:docMk/>
            <pc:sldMk cId="1105582097" sldId="290"/>
            <ac:spMk id="7" creationId="{3AA3005C-E1B4-4E7A-BE83-1C18D3EF472A}"/>
          </ac:spMkLst>
        </pc:spChg>
      </pc:sldChg>
    </pc:docChg>
  </pc:docChgLst>
  <pc:docChgLst>
    <pc:chgData name="Kristine Saroka" userId="S::d00213267@student.dkit.ie::894b4dfe-81ef-449c-8703-e0ea4126d792" providerId="AD" clId="Web-{D62B61A8-F9E3-403C-8FB8-005A43502568}"/>
    <pc:docChg chg="modSld">
      <pc:chgData name="Kristine Saroka" userId="S::d00213267@student.dkit.ie::894b4dfe-81ef-449c-8703-e0ea4126d792" providerId="AD" clId="Web-{D62B61A8-F9E3-403C-8FB8-005A43502568}" dt="2020-10-21T00:29:30.448" v="9"/>
      <pc:docMkLst>
        <pc:docMk/>
      </pc:docMkLst>
      <pc:sldChg chg="addSp delSp modSp">
        <pc:chgData name="Kristine Saroka" userId="S::d00213267@student.dkit.ie::894b4dfe-81ef-449c-8703-e0ea4126d792" providerId="AD" clId="Web-{D62B61A8-F9E3-403C-8FB8-005A43502568}" dt="2020-10-21T00:29:30.448" v="9"/>
        <pc:sldMkLst>
          <pc:docMk/>
          <pc:sldMk cId="316151759" sldId="256"/>
        </pc:sldMkLst>
        <pc:grpChg chg="mod topLvl">
          <ac:chgData name="Kristine Saroka" userId="S::d00213267@student.dkit.ie::894b4dfe-81ef-449c-8703-e0ea4126d792" providerId="AD" clId="Web-{D62B61A8-F9E3-403C-8FB8-005A43502568}" dt="2020-10-21T00:29:30.448" v="9"/>
          <ac:grpSpMkLst>
            <pc:docMk/>
            <pc:sldMk cId="316151759" sldId="256"/>
            <ac:grpSpMk id="2" creationId="{F1FBE005-BB59-4FCC-ACE8-77689A287DCB}"/>
          </ac:grpSpMkLst>
        </pc:grpChg>
        <pc:grpChg chg="add del">
          <ac:chgData name="Kristine Saroka" userId="S::d00213267@student.dkit.ie::894b4dfe-81ef-449c-8703-e0ea4126d792" providerId="AD" clId="Web-{D62B61A8-F9E3-403C-8FB8-005A43502568}" dt="2020-10-21T00:29:30.448" v="9"/>
          <ac:grpSpMkLst>
            <pc:docMk/>
            <pc:sldMk cId="316151759" sldId="256"/>
            <ac:grpSpMk id="3" creationId="{76C868DA-FAC6-4199-BBD6-79EE9F1CDCCA}"/>
          </ac:grpSpMkLst>
        </pc:grpChg>
        <pc:picChg chg="mod topLvl">
          <ac:chgData name="Kristine Saroka" userId="S::d00213267@student.dkit.ie::894b4dfe-81ef-449c-8703-e0ea4126d792" providerId="AD" clId="Web-{D62B61A8-F9E3-403C-8FB8-005A43502568}" dt="2020-10-21T00:29:30.448" v="9"/>
          <ac:picMkLst>
            <pc:docMk/>
            <pc:sldMk cId="316151759" sldId="256"/>
            <ac:picMk id="10" creationId="{3DA1FF2E-4506-4B13-82F2-B66343FBF9CE}"/>
          </ac:picMkLst>
        </pc:picChg>
      </pc:sldChg>
    </pc:docChg>
  </pc:docChgLst>
  <pc:docChgLst>
    <pc:chgData name="Kristine Saroka" userId="S::d00213267@student.dkit.ie::894b4dfe-81ef-449c-8703-e0ea4126d792" providerId="AD" clId="Web-{30EFBC46-D99C-4A21-A3B9-6EAC968BC608}"/>
    <pc:docChg chg="modSld">
      <pc:chgData name="Kristine Saroka" userId="S::d00213267@student.dkit.ie::894b4dfe-81ef-449c-8703-e0ea4126d792" providerId="AD" clId="Web-{30EFBC46-D99C-4A21-A3B9-6EAC968BC608}" dt="2020-10-12T15:49:28.944" v="318" actId="20577"/>
      <pc:docMkLst>
        <pc:docMk/>
      </pc:docMkLst>
      <pc:sldChg chg="modSp">
        <pc:chgData name="Kristine Saroka" userId="S::d00213267@student.dkit.ie::894b4dfe-81ef-449c-8703-e0ea4126d792" providerId="AD" clId="Web-{30EFBC46-D99C-4A21-A3B9-6EAC968BC608}" dt="2020-10-12T15:49:28.944" v="317" actId="20577"/>
        <pc:sldMkLst>
          <pc:docMk/>
          <pc:sldMk cId="2172968411" sldId="257"/>
        </pc:sldMkLst>
        <pc:spChg chg="mod">
          <ac:chgData name="Kristine Saroka" userId="S::d00213267@student.dkit.ie::894b4dfe-81ef-449c-8703-e0ea4126d792" providerId="AD" clId="Web-{30EFBC46-D99C-4A21-A3B9-6EAC968BC608}" dt="2020-10-12T15:49:28.944" v="317" actId="20577"/>
          <ac:spMkLst>
            <pc:docMk/>
            <pc:sldMk cId="2172968411" sldId="257"/>
            <ac:spMk id="5" creationId="{E63F0CA2-385D-483E-BAFD-CAD9E83D3067}"/>
          </ac:spMkLst>
        </pc:spChg>
      </pc:sldChg>
    </pc:docChg>
  </pc:docChgLst>
  <pc:docChgLst>
    <pc:chgData name="Kristine Saroka" userId="S::d00213267@student.dkit.ie::894b4dfe-81ef-449c-8703-e0ea4126d792" providerId="AD" clId="Web-{0DB2934B-119D-43C5-B8CB-A07BB0A8E916}"/>
    <pc:docChg chg="modSld">
      <pc:chgData name="Kristine Saroka" userId="S::d00213267@student.dkit.ie::894b4dfe-81ef-449c-8703-e0ea4126d792" providerId="AD" clId="Web-{0DB2934B-119D-43C5-B8CB-A07BB0A8E916}" dt="2020-10-12T20:57:32.165" v="9" actId="1076"/>
      <pc:docMkLst>
        <pc:docMk/>
      </pc:docMkLst>
      <pc:sldChg chg="modSp">
        <pc:chgData name="Kristine Saroka" userId="S::d00213267@student.dkit.ie::894b4dfe-81ef-449c-8703-e0ea4126d792" providerId="AD" clId="Web-{0DB2934B-119D-43C5-B8CB-A07BB0A8E916}" dt="2020-10-12T20:57:32.165" v="9" actId="1076"/>
        <pc:sldMkLst>
          <pc:docMk/>
          <pc:sldMk cId="3291043188" sldId="262"/>
        </pc:sldMkLst>
        <pc:spChg chg="mod">
          <ac:chgData name="Kristine Saroka" userId="S::d00213267@student.dkit.ie::894b4dfe-81ef-449c-8703-e0ea4126d792" providerId="AD" clId="Web-{0DB2934B-119D-43C5-B8CB-A07BB0A8E916}" dt="2020-10-12T20:57:32.149" v="6" actId="1076"/>
          <ac:spMkLst>
            <pc:docMk/>
            <pc:sldMk cId="3291043188" sldId="262"/>
            <ac:spMk id="7" creationId="{63AF1BD4-F49F-47C7-B1E6-CCC039941E43}"/>
          </ac:spMkLst>
        </pc:spChg>
        <pc:spChg chg="mod">
          <ac:chgData name="Kristine Saroka" userId="S::d00213267@student.dkit.ie::894b4dfe-81ef-449c-8703-e0ea4126d792" providerId="AD" clId="Web-{0DB2934B-119D-43C5-B8CB-A07BB0A8E916}" dt="2020-10-12T20:57:32.149" v="7" actId="1076"/>
          <ac:spMkLst>
            <pc:docMk/>
            <pc:sldMk cId="3291043188" sldId="262"/>
            <ac:spMk id="8" creationId="{D7630E87-0D97-48B1-8B40-625AAA9DB656}"/>
          </ac:spMkLst>
        </pc:spChg>
        <pc:spChg chg="mod">
          <ac:chgData name="Kristine Saroka" userId="S::d00213267@student.dkit.ie::894b4dfe-81ef-449c-8703-e0ea4126d792" providerId="AD" clId="Web-{0DB2934B-119D-43C5-B8CB-A07BB0A8E916}" dt="2020-10-12T20:57:32.165" v="8" actId="1076"/>
          <ac:spMkLst>
            <pc:docMk/>
            <pc:sldMk cId="3291043188" sldId="262"/>
            <ac:spMk id="9" creationId="{33AA6FB6-C69F-4C72-B295-2B0ECA896774}"/>
          </ac:spMkLst>
        </pc:spChg>
        <pc:spChg chg="mod">
          <ac:chgData name="Kristine Saroka" userId="S::d00213267@student.dkit.ie::894b4dfe-81ef-449c-8703-e0ea4126d792" providerId="AD" clId="Web-{0DB2934B-119D-43C5-B8CB-A07BB0A8E916}" dt="2020-10-12T20:57:32.165" v="9" actId="1076"/>
          <ac:spMkLst>
            <pc:docMk/>
            <pc:sldMk cId="3291043188" sldId="262"/>
            <ac:spMk id="10" creationId="{74134660-6A3B-46A3-BE4A-62355D2C32A7}"/>
          </ac:spMkLst>
        </pc:spChg>
      </pc:sldChg>
    </pc:docChg>
  </pc:docChgLst>
  <pc:docChgLst>
    <pc:chgData name="James Farrell" userId="S::d00206780@student.dkit.ie::6b7ff338-42ad-419c-bd0b-d3ee2a8565cc" providerId="AD" clId="Web-{A4F2D3C8-4E0F-481E-A5E1-CCB13085482F}"/>
    <pc:docChg chg="addSld delSld modSld sldOrd modMainMaster">
      <pc:chgData name="James Farrell" userId="S::d00206780@student.dkit.ie::6b7ff338-42ad-419c-bd0b-d3ee2a8565cc" providerId="AD" clId="Web-{A4F2D3C8-4E0F-481E-A5E1-CCB13085482F}" dt="2020-10-13T12:22:49.732" v="2437" actId="14100"/>
      <pc:docMkLst>
        <pc:docMk/>
      </pc:docMkLst>
      <pc:sldChg chg="addSp delSp modSp mod">
        <pc:chgData name="James Farrell" userId="S::d00206780@student.dkit.ie::6b7ff338-42ad-419c-bd0b-d3ee2a8565cc" providerId="AD" clId="Web-{A4F2D3C8-4E0F-481E-A5E1-CCB13085482F}" dt="2020-10-13T12:18:04.886" v="2354" actId="20577"/>
        <pc:sldMkLst>
          <pc:docMk/>
          <pc:sldMk cId="316151759" sldId="256"/>
        </pc:sldMkLst>
        <pc:spChg chg="mod">
          <ac:chgData name="James Farrell" userId="S::d00206780@student.dkit.ie::6b7ff338-42ad-419c-bd0b-d3ee2a8565cc" providerId="AD" clId="Web-{A4F2D3C8-4E0F-481E-A5E1-CCB13085482F}" dt="2020-10-13T12:17:15.664" v="2324" actId="14100"/>
          <ac:spMkLst>
            <pc:docMk/>
            <pc:sldMk cId="316151759" sldId="256"/>
            <ac:spMk id="4" creationId="{CC4898A2-A896-4620-843B-C138EA7D0B52}"/>
          </ac:spMkLst>
        </pc:spChg>
        <pc:spChg chg="mod">
          <ac:chgData name="James Farrell" userId="S::d00206780@student.dkit.ie::6b7ff338-42ad-419c-bd0b-d3ee2a8565cc" providerId="AD" clId="Web-{A4F2D3C8-4E0F-481E-A5E1-CCB13085482F}" dt="2020-10-13T12:16:41.803" v="2319" actId="1076"/>
          <ac:spMkLst>
            <pc:docMk/>
            <pc:sldMk cId="316151759" sldId="256"/>
            <ac:spMk id="11" creationId="{B73D4A14-A00D-454D-9827-6665495BF217}"/>
          </ac:spMkLst>
        </pc:spChg>
        <pc:spChg chg="mod">
          <ac:chgData name="James Farrell" userId="S::d00206780@student.dkit.ie::6b7ff338-42ad-419c-bd0b-d3ee2a8565cc" providerId="AD" clId="Web-{A4F2D3C8-4E0F-481E-A5E1-CCB13085482F}" dt="2020-10-13T12:18:04.886" v="2354" actId="20577"/>
          <ac:spMkLst>
            <pc:docMk/>
            <pc:sldMk cId="316151759" sldId="256"/>
            <ac:spMk id="24" creationId="{8B0F262B-CF90-4E8D-8190-6E703785ED87}"/>
          </ac:spMkLst>
        </pc:spChg>
        <pc:spChg chg="mod">
          <ac:chgData name="James Farrell" userId="S::d00206780@student.dkit.ie::6b7ff338-42ad-419c-bd0b-d3ee2a8565cc" providerId="AD" clId="Web-{A4F2D3C8-4E0F-481E-A5E1-CCB13085482F}" dt="2020-10-13T12:16:21.114" v="2313" actId="20577"/>
          <ac:spMkLst>
            <pc:docMk/>
            <pc:sldMk cId="316151759" sldId="256"/>
            <ac:spMk id="26" creationId="{DFB41E2F-6FDE-4E4A-8240-E2C2FB5A40D3}"/>
          </ac:spMkLst>
        </pc:spChg>
        <pc:spChg chg="del">
          <ac:chgData name="James Farrell" userId="S::d00206780@student.dkit.ie::6b7ff338-42ad-419c-bd0b-d3ee2a8565cc" providerId="AD" clId="Web-{A4F2D3C8-4E0F-481E-A5E1-CCB13085482F}" dt="2020-10-13T12:16:00.722" v="2309"/>
          <ac:spMkLst>
            <pc:docMk/>
            <pc:sldMk cId="316151759" sldId="256"/>
            <ac:spMk id="28" creationId="{9593D671-5298-4342-B39D-A02707B84EA9}"/>
          </ac:spMkLst>
        </pc:spChg>
        <pc:grpChg chg="add mod">
          <ac:chgData name="James Farrell" userId="S::d00206780@student.dkit.ie::6b7ff338-42ad-419c-bd0b-d3ee2a8565cc" providerId="AD" clId="Web-{A4F2D3C8-4E0F-481E-A5E1-CCB13085482F}" dt="2020-10-13T12:16:53.928" v="2321" actId="1076"/>
          <ac:grpSpMkLst>
            <pc:docMk/>
            <pc:sldMk cId="316151759" sldId="256"/>
            <ac:grpSpMk id="2" creationId="{F1FBE005-BB59-4FCC-ACE8-77689A287DCB}"/>
          </ac:grpSpMkLst>
        </pc:grpChg>
        <pc:grpChg chg="add mod">
          <ac:chgData name="James Farrell" userId="S::d00206780@student.dkit.ie::6b7ff338-42ad-419c-bd0b-d3ee2a8565cc" providerId="AD" clId="Web-{A4F2D3C8-4E0F-481E-A5E1-CCB13085482F}" dt="2020-10-13T12:17:29.040" v="2326" actId="1076"/>
          <ac:grpSpMkLst>
            <pc:docMk/>
            <pc:sldMk cId="316151759" sldId="256"/>
            <ac:grpSpMk id="3" creationId="{76C868DA-FAC6-4199-BBD6-79EE9F1CDCCA}"/>
          </ac:grpSpMkLst>
        </pc:grpChg>
        <pc:grpChg chg="add mod">
          <ac:chgData name="James Farrell" userId="S::d00206780@student.dkit.ie::6b7ff338-42ad-419c-bd0b-d3ee2a8565cc" providerId="AD" clId="Web-{A4F2D3C8-4E0F-481E-A5E1-CCB13085482F}" dt="2020-10-13T12:17:41.931" v="2328" actId="1076"/>
          <ac:grpSpMkLst>
            <pc:docMk/>
            <pc:sldMk cId="316151759" sldId="256"/>
            <ac:grpSpMk id="5" creationId="{F9BECADA-26A7-4E16-ACBE-20E16A8EFB89}"/>
          </ac:grpSpMkLst>
        </pc:grpChg>
      </pc:sldChg>
      <pc:sldChg chg="del mod">
        <pc:chgData name="James Farrell" userId="S::d00206780@student.dkit.ie::6b7ff338-42ad-419c-bd0b-d3ee2a8565cc" providerId="AD" clId="Web-{A4F2D3C8-4E0F-481E-A5E1-CCB13085482F}" dt="2020-10-13T12:02:32.468" v="1656"/>
        <pc:sldMkLst>
          <pc:docMk/>
          <pc:sldMk cId="2172968411" sldId="257"/>
        </pc:sldMkLst>
      </pc:sldChg>
      <pc:sldChg chg="modSp del">
        <pc:chgData name="James Farrell" userId="S::d00206780@student.dkit.ie::6b7ff338-42ad-419c-bd0b-d3ee2a8565cc" providerId="AD" clId="Web-{A4F2D3C8-4E0F-481E-A5E1-CCB13085482F}" dt="2020-10-13T11:03:54.180" v="455"/>
        <pc:sldMkLst>
          <pc:docMk/>
          <pc:sldMk cId="1372223067" sldId="258"/>
        </pc:sldMkLst>
        <pc:spChg chg="mod">
          <ac:chgData name="James Farrell" userId="S::d00206780@student.dkit.ie::6b7ff338-42ad-419c-bd0b-d3ee2a8565cc" providerId="AD" clId="Web-{A4F2D3C8-4E0F-481E-A5E1-CCB13085482F}" dt="2020-10-13T10:12:30.085" v="4" actId="20577"/>
          <ac:spMkLst>
            <pc:docMk/>
            <pc:sldMk cId="1372223067" sldId="258"/>
            <ac:spMk id="5" creationId="{E63F0CA2-385D-483E-BAFD-CAD9E83D3067}"/>
          </ac:spMkLst>
        </pc:spChg>
      </pc:sldChg>
      <pc:sldChg chg="modSp del">
        <pc:chgData name="James Farrell" userId="S::d00206780@student.dkit.ie::6b7ff338-42ad-419c-bd0b-d3ee2a8565cc" providerId="AD" clId="Web-{A4F2D3C8-4E0F-481E-A5E1-CCB13085482F}" dt="2020-10-13T11:20:07.697" v="747"/>
        <pc:sldMkLst>
          <pc:docMk/>
          <pc:sldMk cId="2600316737" sldId="259"/>
        </pc:sldMkLst>
        <pc:spChg chg="mod">
          <ac:chgData name="James Farrell" userId="S::d00206780@student.dkit.ie::6b7ff338-42ad-419c-bd0b-d3ee2a8565cc" providerId="AD" clId="Web-{A4F2D3C8-4E0F-481E-A5E1-CCB13085482F}" dt="2020-10-13T10:16:19.262" v="74" actId="1076"/>
          <ac:spMkLst>
            <pc:docMk/>
            <pc:sldMk cId="2600316737" sldId="259"/>
            <ac:spMk id="4" creationId="{0C4889BE-7634-41AD-9CD4-89302BF42696}"/>
          </ac:spMkLst>
        </pc:spChg>
        <pc:spChg chg="mod">
          <ac:chgData name="James Farrell" userId="S::d00206780@student.dkit.ie::6b7ff338-42ad-419c-bd0b-d3ee2a8565cc" providerId="AD" clId="Web-{A4F2D3C8-4E0F-481E-A5E1-CCB13085482F}" dt="2020-10-13T10:16:01.840" v="71" actId="20577"/>
          <ac:spMkLst>
            <pc:docMk/>
            <pc:sldMk cId="2600316737" sldId="259"/>
            <ac:spMk id="5" creationId="{E63F0CA2-385D-483E-BAFD-CAD9E83D3067}"/>
          </ac:spMkLst>
        </pc:spChg>
      </pc:sldChg>
      <pc:sldChg chg="modSp del">
        <pc:chgData name="James Farrell" userId="S::d00206780@student.dkit.ie::6b7ff338-42ad-419c-bd0b-d3ee2a8565cc" providerId="AD" clId="Web-{A4F2D3C8-4E0F-481E-A5E1-CCB13085482F}" dt="2020-10-13T11:19:59.306" v="745"/>
        <pc:sldMkLst>
          <pc:docMk/>
          <pc:sldMk cId="2591034256" sldId="260"/>
        </pc:sldMkLst>
        <pc:spChg chg="mod">
          <ac:chgData name="James Farrell" userId="S::d00206780@student.dkit.ie::6b7ff338-42ad-419c-bd0b-d3ee2a8565cc" providerId="AD" clId="Web-{A4F2D3C8-4E0F-481E-A5E1-CCB13085482F}" dt="2020-10-13T11:04:04.478" v="458" actId="20577"/>
          <ac:spMkLst>
            <pc:docMk/>
            <pc:sldMk cId="2591034256" sldId="260"/>
            <ac:spMk id="4" creationId="{0C4889BE-7634-41AD-9CD4-89302BF42696}"/>
          </ac:spMkLst>
        </pc:spChg>
      </pc:sldChg>
      <pc:sldChg chg="del mod">
        <pc:chgData name="James Farrell" userId="S::d00206780@student.dkit.ie::6b7ff338-42ad-419c-bd0b-d3ee2a8565cc" providerId="AD" clId="Web-{A4F2D3C8-4E0F-481E-A5E1-CCB13085482F}" dt="2020-10-13T12:19:43.611" v="2407"/>
        <pc:sldMkLst>
          <pc:docMk/>
          <pc:sldMk cId="3320377627" sldId="261"/>
        </pc:sldMkLst>
      </pc:sldChg>
      <pc:sldChg chg="modSp del mod ord setBg">
        <pc:chgData name="James Farrell" userId="S::d00206780@student.dkit.ie::6b7ff338-42ad-419c-bd0b-d3ee2a8565cc" providerId="AD" clId="Web-{A4F2D3C8-4E0F-481E-A5E1-CCB13085482F}" dt="2020-10-13T11:19:56.025" v="744"/>
        <pc:sldMkLst>
          <pc:docMk/>
          <pc:sldMk cId="3291043188" sldId="262"/>
        </pc:sldMkLst>
        <pc:spChg chg="mod">
          <ac:chgData name="James Farrell" userId="S::d00206780@student.dkit.ie::6b7ff338-42ad-419c-bd0b-d3ee2a8565cc" providerId="AD" clId="Web-{A4F2D3C8-4E0F-481E-A5E1-CCB13085482F}" dt="2020-10-13T10:14:48.791" v="52" actId="1076"/>
          <ac:spMkLst>
            <pc:docMk/>
            <pc:sldMk cId="3291043188" sldId="262"/>
            <ac:spMk id="4" creationId="{0C4889BE-7634-41AD-9CD4-89302BF42696}"/>
          </ac:spMkLst>
        </pc:spChg>
      </pc:sldChg>
      <pc:sldChg chg="addSp delSp modSp mod setBg">
        <pc:chgData name="James Farrell" userId="S::d00206780@student.dkit.ie::6b7ff338-42ad-419c-bd0b-d3ee2a8565cc" providerId="AD" clId="Web-{A4F2D3C8-4E0F-481E-A5E1-CCB13085482F}" dt="2020-10-13T12:01:16.260" v="1640"/>
        <pc:sldMkLst>
          <pc:docMk/>
          <pc:sldMk cId="4132474367" sldId="263"/>
        </pc:sldMkLst>
        <pc:spChg chg="mod">
          <ac:chgData name="James Farrell" userId="S::d00206780@student.dkit.ie::6b7ff338-42ad-419c-bd0b-d3ee2a8565cc" providerId="AD" clId="Web-{A4F2D3C8-4E0F-481E-A5E1-CCB13085482F}" dt="2020-10-13T10:32:19.769" v="205" actId="20577"/>
          <ac:spMkLst>
            <pc:docMk/>
            <pc:sldMk cId="4132474367" sldId="263"/>
            <ac:spMk id="4" creationId="{0C4889BE-7634-41AD-9CD4-89302BF42696}"/>
          </ac:spMkLst>
        </pc:spChg>
        <pc:spChg chg="add del">
          <ac:chgData name="James Farrell" userId="S::d00206780@student.dkit.ie::6b7ff338-42ad-419c-bd0b-d3ee2a8565cc" providerId="AD" clId="Web-{A4F2D3C8-4E0F-481E-A5E1-CCB13085482F}" dt="2020-10-13T12:01:15.479" v="1639"/>
          <ac:spMkLst>
            <pc:docMk/>
            <pc:sldMk cId="4132474367" sldId="263"/>
            <ac:spMk id="5" creationId="{6CAE8AEA-507A-42FA-8358-58F106445ADA}"/>
          </ac:spMkLst>
        </pc:spChg>
        <pc:spChg chg="del">
          <ac:chgData name="James Farrell" userId="S::d00206780@student.dkit.ie::6b7ff338-42ad-419c-bd0b-d3ee2a8565cc" providerId="AD" clId="Web-{A4F2D3C8-4E0F-481E-A5E1-CCB13085482F}" dt="2020-10-13T10:17:30.873" v="77"/>
          <ac:spMkLst>
            <pc:docMk/>
            <pc:sldMk cId="4132474367" sldId="263"/>
            <ac:spMk id="5" creationId="{E63F0CA2-385D-483E-BAFD-CAD9E83D3067}"/>
          </ac:spMkLst>
        </pc:spChg>
        <pc:spChg chg="add mod ord">
          <ac:chgData name="James Farrell" userId="S::d00206780@student.dkit.ie::6b7ff338-42ad-419c-bd0b-d3ee2a8565cc" providerId="AD" clId="Web-{A4F2D3C8-4E0F-481E-A5E1-CCB13085482F}" dt="2020-10-13T11:47:35.990" v="1631"/>
          <ac:spMkLst>
            <pc:docMk/>
            <pc:sldMk cId="4132474367" sldId="263"/>
            <ac:spMk id="12" creationId="{11818509-9337-4CD1-8D51-FD6D593AE7C4}"/>
          </ac:spMkLst>
        </pc:spChg>
        <pc:spChg chg="add del mod ord">
          <ac:chgData name="James Farrell" userId="S::d00206780@student.dkit.ie::6b7ff338-42ad-419c-bd0b-d3ee2a8565cc" providerId="AD" clId="Web-{A4F2D3C8-4E0F-481E-A5E1-CCB13085482F}" dt="2020-10-13T10:24:01.054" v="165"/>
          <ac:spMkLst>
            <pc:docMk/>
            <pc:sldMk cId="4132474367" sldId="263"/>
            <ac:spMk id="12" creationId="{8310E867-6E46-4ADF-8835-BCCA0536CA0D}"/>
          </ac:spMkLst>
        </pc:spChg>
        <pc:spChg chg="add del mod ord">
          <ac:chgData name="James Farrell" userId="S::d00206780@student.dkit.ie::6b7ff338-42ad-419c-bd0b-d3ee2a8565cc" providerId="AD" clId="Web-{A4F2D3C8-4E0F-481E-A5E1-CCB13085482F}" dt="2020-10-13T10:27:55.950" v="193"/>
          <ac:spMkLst>
            <pc:docMk/>
            <pc:sldMk cId="4132474367" sldId="263"/>
            <ac:spMk id="17" creationId="{ECF24CB1-B1BC-4596-B57C-95EEA616652B}"/>
          </ac:spMkLst>
        </pc:spChg>
        <pc:grpChg chg="add del mod">
          <ac:chgData name="James Farrell" userId="S::d00206780@student.dkit.ie::6b7ff338-42ad-419c-bd0b-d3ee2a8565cc" providerId="AD" clId="Web-{A4F2D3C8-4E0F-481E-A5E1-CCB13085482F}" dt="2020-10-13T10:23:42.304" v="162"/>
          <ac:grpSpMkLst>
            <pc:docMk/>
            <pc:sldMk cId="4132474367" sldId="263"/>
            <ac:grpSpMk id="13" creationId="{E55C4221-4B2C-47D5-8EF4-6EFFCD49D07F}"/>
          </ac:grpSpMkLst>
        </pc:grpChg>
        <pc:grpChg chg="add del mod">
          <ac:chgData name="James Farrell" userId="S::d00206780@student.dkit.ie::6b7ff338-42ad-419c-bd0b-d3ee2a8565cc" providerId="AD" clId="Web-{A4F2D3C8-4E0F-481E-A5E1-CCB13085482F}" dt="2020-10-13T10:25:34.025" v="173"/>
          <ac:grpSpMkLst>
            <pc:docMk/>
            <pc:sldMk cId="4132474367" sldId="263"/>
            <ac:grpSpMk id="14" creationId="{822C2795-746F-40B7-BB74-36A6D8B842E1}"/>
          </ac:grpSpMkLst>
        </pc:grpChg>
        <pc:grpChg chg="add del">
          <ac:chgData name="James Farrell" userId="S::d00206780@student.dkit.ie::6b7ff338-42ad-419c-bd0b-d3ee2a8565cc" providerId="AD" clId="Web-{A4F2D3C8-4E0F-481E-A5E1-CCB13085482F}" dt="2020-10-13T10:26:14.760" v="178"/>
          <ac:grpSpMkLst>
            <pc:docMk/>
            <pc:sldMk cId="4132474367" sldId="263"/>
            <ac:grpSpMk id="15" creationId="{D6DFDC52-6AF6-4E9C-B067-7EC2FCFF2CD3}"/>
          </ac:grpSpMkLst>
        </pc:grpChg>
        <pc:grpChg chg="add mod">
          <ac:chgData name="James Farrell" userId="S::d00206780@student.dkit.ie::6b7ff338-42ad-419c-bd0b-d3ee2a8565cc" providerId="AD" clId="Web-{A4F2D3C8-4E0F-481E-A5E1-CCB13085482F}" dt="2020-10-13T10:27:54.325" v="192" actId="1076"/>
          <ac:grpSpMkLst>
            <pc:docMk/>
            <pc:sldMk cId="4132474367" sldId="263"/>
            <ac:grpSpMk id="16" creationId="{1EC8F99E-E5BF-4C79-9932-E122353A1817}"/>
          </ac:grpSpMkLst>
        </pc:grpChg>
        <pc:picChg chg="mod">
          <ac:chgData name="James Farrell" userId="S::d00206780@student.dkit.ie::6b7ff338-42ad-419c-bd0b-d3ee2a8565cc" providerId="AD" clId="Web-{A4F2D3C8-4E0F-481E-A5E1-CCB13085482F}" dt="2020-10-13T10:20:05.486" v="103"/>
          <ac:picMkLst>
            <pc:docMk/>
            <pc:sldMk cId="4132474367" sldId="263"/>
            <ac:picMk id="3" creationId="{878D7502-559B-4A67-83B3-E992BEEFC38C}"/>
          </ac:picMkLst>
        </pc:picChg>
        <pc:picChg chg="add mod topLvl">
          <ac:chgData name="James Farrell" userId="S::d00206780@student.dkit.ie::6b7ff338-42ad-419c-bd0b-d3ee2a8565cc" providerId="AD" clId="Web-{A4F2D3C8-4E0F-481E-A5E1-CCB13085482F}" dt="2020-10-13T10:26:50.105" v="183" actId="1076"/>
          <ac:picMkLst>
            <pc:docMk/>
            <pc:sldMk cId="4132474367" sldId="263"/>
            <ac:picMk id="6" creationId="{CF4FD47C-82CD-4DB7-9EB4-2558EEA1951D}"/>
          </ac:picMkLst>
        </pc:picChg>
        <pc:picChg chg="add del mod">
          <ac:chgData name="James Farrell" userId="S::d00206780@student.dkit.ie::6b7ff338-42ad-419c-bd0b-d3ee2a8565cc" providerId="AD" clId="Web-{A4F2D3C8-4E0F-481E-A5E1-CCB13085482F}" dt="2020-10-13T10:17:39.842" v="81"/>
          <ac:picMkLst>
            <pc:docMk/>
            <pc:sldMk cId="4132474367" sldId="263"/>
            <ac:picMk id="7" creationId="{977DAE31-AAE9-4E51-92F0-6BE7B08F7654}"/>
          </ac:picMkLst>
        </pc:picChg>
        <pc:picChg chg="add mod topLvl">
          <ac:chgData name="James Farrell" userId="S::d00206780@student.dkit.ie::6b7ff338-42ad-419c-bd0b-d3ee2a8565cc" providerId="AD" clId="Web-{A4F2D3C8-4E0F-481E-A5E1-CCB13085482F}" dt="2020-10-13T10:26:30.214" v="181" actId="1076"/>
          <ac:picMkLst>
            <pc:docMk/>
            <pc:sldMk cId="4132474367" sldId="263"/>
            <ac:picMk id="8" creationId="{6FEE5B0E-CC6F-4993-B797-277172D88055}"/>
          </ac:picMkLst>
        </pc:picChg>
        <pc:picChg chg="add mod topLvl">
          <ac:chgData name="James Farrell" userId="S::d00206780@student.dkit.ie::6b7ff338-42ad-419c-bd0b-d3ee2a8565cc" providerId="AD" clId="Web-{A4F2D3C8-4E0F-481E-A5E1-CCB13085482F}" dt="2020-10-13T10:26:14.760" v="178"/>
          <ac:picMkLst>
            <pc:docMk/>
            <pc:sldMk cId="4132474367" sldId="263"/>
            <ac:picMk id="9" creationId="{9156AF6C-25E7-49D8-A4AB-E7CFE71008AD}"/>
          </ac:picMkLst>
        </pc:picChg>
        <pc:picChg chg="add mod topLvl">
          <ac:chgData name="James Farrell" userId="S::d00206780@student.dkit.ie::6b7ff338-42ad-419c-bd0b-d3ee2a8565cc" providerId="AD" clId="Web-{A4F2D3C8-4E0F-481E-A5E1-CCB13085482F}" dt="2020-10-13T10:26:14.760" v="178"/>
          <ac:picMkLst>
            <pc:docMk/>
            <pc:sldMk cId="4132474367" sldId="263"/>
            <ac:picMk id="10" creationId="{0E9B0F42-3F6B-4E6A-AD1E-90C3D1E56249}"/>
          </ac:picMkLst>
        </pc:picChg>
        <pc:picChg chg="add mod ord topLvl">
          <ac:chgData name="James Farrell" userId="S::d00206780@student.dkit.ie::6b7ff338-42ad-419c-bd0b-d3ee2a8565cc" providerId="AD" clId="Web-{A4F2D3C8-4E0F-481E-A5E1-CCB13085482F}" dt="2020-10-13T10:26:14.760" v="178"/>
          <ac:picMkLst>
            <pc:docMk/>
            <pc:sldMk cId="4132474367" sldId="263"/>
            <ac:picMk id="11" creationId="{4737A944-EB23-42B3-B9CB-1E113DB5407B}"/>
          </ac:picMkLst>
        </pc:picChg>
      </pc:sldChg>
      <pc:sldChg chg="addSp delSp modSp add mod replId setBg">
        <pc:chgData name="James Farrell" userId="S::d00206780@student.dkit.ie::6b7ff338-42ad-419c-bd0b-d3ee2a8565cc" providerId="AD" clId="Web-{A4F2D3C8-4E0F-481E-A5E1-CCB13085482F}" dt="2020-10-13T12:01:25.010" v="1642"/>
        <pc:sldMkLst>
          <pc:docMk/>
          <pc:sldMk cId="2715819246" sldId="264"/>
        </pc:sldMkLst>
        <pc:spChg chg="mod">
          <ac:chgData name="James Farrell" userId="S::d00206780@student.dkit.ie::6b7ff338-42ad-419c-bd0b-d3ee2a8565cc" providerId="AD" clId="Web-{A4F2D3C8-4E0F-481E-A5E1-CCB13085482F}" dt="2020-10-13T10:29:05.874" v="195" actId="20577"/>
          <ac:spMkLst>
            <pc:docMk/>
            <pc:sldMk cId="2715819246" sldId="264"/>
            <ac:spMk id="4" creationId="{0C4889BE-7634-41AD-9CD4-89302BF42696}"/>
          </ac:spMkLst>
        </pc:spChg>
        <pc:spChg chg="add del mod ord">
          <ac:chgData name="James Farrell" userId="S::d00206780@student.dkit.ie::6b7ff338-42ad-419c-bd0b-d3ee2a8565cc" providerId="AD" clId="Web-{A4F2D3C8-4E0F-481E-A5E1-CCB13085482F}" dt="2020-10-13T10:57:58.283" v="243"/>
          <ac:spMkLst>
            <pc:docMk/>
            <pc:sldMk cId="2715819246" sldId="264"/>
            <ac:spMk id="8" creationId="{B1BA99A4-3B8D-42C6-B9C1-A4DCA3471FE6}"/>
          </ac:spMkLst>
        </pc:spChg>
        <pc:spChg chg="add mod">
          <ac:chgData name="James Farrell" userId="S::d00206780@student.dkit.ie::6b7ff338-42ad-419c-bd0b-d3ee2a8565cc" providerId="AD" clId="Web-{A4F2D3C8-4E0F-481E-A5E1-CCB13085482F}" dt="2020-10-13T11:03:40.398" v="453" actId="1076"/>
          <ac:spMkLst>
            <pc:docMk/>
            <pc:sldMk cId="2715819246" sldId="264"/>
            <ac:spMk id="9" creationId="{D27675B5-4A65-4B3A-9121-6FD8D7D736C4}"/>
          </ac:spMkLst>
        </pc:spChg>
        <pc:spChg chg="add mod">
          <ac:chgData name="James Farrell" userId="S::d00206780@student.dkit.ie::6b7ff338-42ad-419c-bd0b-d3ee2a8565cc" providerId="AD" clId="Web-{A4F2D3C8-4E0F-481E-A5E1-CCB13085482F}" dt="2020-10-13T11:03:44.258" v="454" actId="1076"/>
          <ac:spMkLst>
            <pc:docMk/>
            <pc:sldMk cId="2715819246" sldId="264"/>
            <ac:spMk id="10" creationId="{808EAFB6-22AD-4EB3-8909-5CAFA08050F3}"/>
          </ac:spMkLst>
        </pc:spChg>
        <pc:grpChg chg="del">
          <ac:chgData name="James Farrell" userId="S::d00206780@student.dkit.ie::6b7ff338-42ad-419c-bd0b-d3ee2a8565cc" providerId="AD" clId="Web-{A4F2D3C8-4E0F-481E-A5E1-CCB13085482F}" dt="2020-10-13T10:29:13.874" v="199"/>
          <ac:grpSpMkLst>
            <pc:docMk/>
            <pc:sldMk cId="2715819246" sldId="264"/>
            <ac:grpSpMk id="16" creationId="{1EC8F99E-E5BF-4C79-9932-E122353A1817}"/>
          </ac:grpSpMkLst>
        </pc:grpChg>
        <pc:picChg chg="add del mod modCrop">
          <ac:chgData name="James Farrell" userId="S::d00206780@student.dkit.ie::6b7ff338-42ad-419c-bd0b-d3ee2a8565cc" providerId="AD" clId="Web-{A4F2D3C8-4E0F-481E-A5E1-CCB13085482F}" dt="2020-10-13T10:56:52.857" v="223"/>
          <ac:picMkLst>
            <pc:docMk/>
            <pc:sldMk cId="2715819246" sldId="264"/>
            <ac:picMk id="5" creationId="{67120F1A-2CD0-4AB5-90BA-46B5039CFC20}"/>
          </ac:picMkLst>
        </pc:picChg>
        <pc:picChg chg="add del mod">
          <ac:chgData name="James Farrell" userId="S::d00206780@student.dkit.ie::6b7ff338-42ad-419c-bd0b-d3ee2a8565cc" providerId="AD" clId="Web-{A4F2D3C8-4E0F-481E-A5E1-CCB13085482F}" dt="2020-10-13T10:56:53.810" v="224"/>
          <ac:picMkLst>
            <pc:docMk/>
            <pc:sldMk cId="2715819246" sldId="264"/>
            <ac:picMk id="6" creationId="{C4A2B23D-9DD5-4008-B7AB-AE66529AAFB9}"/>
          </ac:picMkLst>
        </pc:picChg>
        <pc:picChg chg="del">
          <ac:chgData name="James Farrell" userId="S::d00206780@student.dkit.ie::6b7ff338-42ad-419c-bd0b-d3ee2a8565cc" providerId="AD" clId="Web-{A4F2D3C8-4E0F-481E-A5E1-CCB13085482F}" dt="2020-10-13T10:29:11.874" v="198"/>
          <ac:picMkLst>
            <pc:docMk/>
            <pc:sldMk cId="2715819246" sldId="264"/>
            <ac:picMk id="6" creationId="{CF4FD47C-82CD-4DB7-9EB4-2558EEA1951D}"/>
          </ac:picMkLst>
        </pc:picChg>
        <pc:picChg chg="add mod">
          <ac:chgData name="James Farrell" userId="S::d00206780@student.dkit.ie::6b7ff338-42ad-419c-bd0b-d3ee2a8565cc" providerId="AD" clId="Web-{A4F2D3C8-4E0F-481E-A5E1-CCB13085482F}" dt="2020-10-13T11:03:40.383" v="452" actId="1076"/>
          <ac:picMkLst>
            <pc:docMk/>
            <pc:sldMk cId="2715819246" sldId="264"/>
            <ac:picMk id="7" creationId="{4B4D7A3C-F990-431D-BABC-B9339A4DF813}"/>
          </ac:picMkLst>
        </pc:picChg>
      </pc:sldChg>
      <pc:sldChg chg="add del replId">
        <pc:chgData name="James Farrell" userId="S::d00206780@student.dkit.ie::6b7ff338-42ad-419c-bd0b-d3ee2a8565cc" providerId="AD" clId="Web-{A4F2D3C8-4E0F-481E-A5E1-CCB13085482F}" dt="2020-10-13T10:54:22.332" v="207"/>
        <pc:sldMkLst>
          <pc:docMk/>
          <pc:sldMk cId="1888660843" sldId="265"/>
        </pc:sldMkLst>
      </pc:sldChg>
      <pc:sldChg chg="addSp delSp modSp add mod replId setBg">
        <pc:chgData name="James Farrell" userId="S::d00206780@student.dkit.ie::6b7ff338-42ad-419c-bd0b-d3ee2a8565cc" providerId="AD" clId="Web-{A4F2D3C8-4E0F-481E-A5E1-CCB13085482F}" dt="2020-10-13T12:01:16.260" v="1640"/>
        <pc:sldMkLst>
          <pc:docMk/>
          <pc:sldMk cId="1897283518" sldId="265"/>
        </pc:sldMkLst>
        <pc:spChg chg="mod">
          <ac:chgData name="James Farrell" userId="S::d00206780@student.dkit.ie::6b7ff338-42ad-419c-bd0b-d3ee2a8565cc" providerId="AD" clId="Web-{A4F2D3C8-4E0F-481E-A5E1-CCB13085482F}" dt="2020-10-13T11:04:42.715" v="474" actId="1076"/>
          <ac:spMkLst>
            <pc:docMk/>
            <pc:sldMk cId="1897283518" sldId="265"/>
            <ac:spMk id="4" creationId="{0C4889BE-7634-41AD-9CD4-89302BF42696}"/>
          </ac:spMkLst>
        </pc:spChg>
        <pc:spChg chg="add mod topLvl">
          <ac:chgData name="James Farrell" userId="S::d00206780@student.dkit.ie::6b7ff338-42ad-419c-bd0b-d3ee2a8565cc" providerId="AD" clId="Web-{A4F2D3C8-4E0F-481E-A5E1-CCB13085482F}" dt="2020-10-13T11:32:54.934" v="1316" actId="20577"/>
          <ac:spMkLst>
            <pc:docMk/>
            <pc:sldMk cId="1897283518" sldId="265"/>
            <ac:spMk id="8" creationId="{6EDD6292-D2E9-4C8B-9E9B-99BD920B04E8}"/>
          </ac:spMkLst>
        </pc:spChg>
        <pc:spChg chg="del">
          <ac:chgData name="James Farrell" userId="S::d00206780@student.dkit.ie::6b7ff338-42ad-419c-bd0b-d3ee2a8565cc" providerId="AD" clId="Web-{A4F2D3C8-4E0F-481E-A5E1-CCB13085482F}" dt="2020-10-13T11:07:04.554" v="577"/>
          <ac:spMkLst>
            <pc:docMk/>
            <pc:sldMk cId="1897283518" sldId="265"/>
            <ac:spMk id="9" creationId="{D27675B5-4A65-4B3A-9121-6FD8D7D736C4}"/>
          </ac:spMkLst>
        </pc:spChg>
        <pc:spChg chg="mod topLvl">
          <ac:chgData name="James Farrell" userId="S::d00206780@student.dkit.ie::6b7ff338-42ad-419c-bd0b-d3ee2a8565cc" providerId="AD" clId="Web-{A4F2D3C8-4E0F-481E-A5E1-CCB13085482F}" dt="2020-10-13T11:32:53.371" v="1314" actId="20577"/>
          <ac:spMkLst>
            <pc:docMk/>
            <pc:sldMk cId="1897283518" sldId="265"/>
            <ac:spMk id="10" creationId="{808EAFB6-22AD-4EB3-8909-5CAFA08050F3}"/>
          </ac:spMkLst>
        </pc:spChg>
        <pc:spChg chg="add del mod ord">
          <ac:chgData name="James Farrell" userId="S::d00206780@student.dkit.ie::6b7ff338-42ad-419c-bd0b-d3ee2a8565cc" providerId="AD" clId="Web-{A4F2D3C8-4E0F-481E-A5E1-CCB13085482F}" dt="2020-10-13T11:19:09.038" v="737"/>
          <ac:spMkLst>
            <pc:docMk/>
            <pc:sldMk cId="1897283518" sldId="265"/>
            <ac:spMk id="15" creationId="{4508AE1B-ED87-4BB4-A4EA-F40B7EB2D825}"/>
          </ac:spMkLst>
        </pc:spChg>
        <pc:grpChg chg="add del mod">
          <ac:chgData name="James Farrell" userId="S::d00206780@student.dkit.ie::6b7ff338-42ad-419c-bd0b-d3ee2a8565cc" providerId="AD" clId="Web-{A4F2D3C8-4E0F-481E-A5E1-CCB13085482F}" dt="2020-10-13T11:19:15.475" v="738"/>
          <ac:grpSpMkLst>
            <pc:docMk/>
            <pc:sldMk cId="1897283518" sldId="265"/>
            <ac:grpSpMk id="14" creationId="{A3B4E570-C66D-4817-841D-E83D5E2457BE}"/>
          </ac:grpSpMkLst>
        </pc:grpChg>
        <pc:picChg chg="add del mod">
          <ac:chgData name="James Farrell" userId="S::d00206780@student.dkit.ie::6b7ff338-42ad-419c-bd0b-d3ee2a8565cc" providerId="AD" clId="Web-{A4F2D3C8-4E0F-481E-A5E1-CCB13085482F}" dt="2020-10-13T11:11:33.728" v="666"/>
          <ac:picMkLst>
            <pc:docMk/>
            <pc:sldMk cId="1897283518" sldId="265"/>
            <ac:picMk id="5" creationId="{316BCDF5-0C5F-498D-9553-4D37821DEF02}"/>
          </ac:picMkLst>
        </pc:picChg>
        <pc:picChg chg="add del mod">
          <ac:chgData name="James Farrell" userId="S::d00206780@student.dkit.ie::6b7ff338-42ad-419c-bd0b-d3ee2a8565cc" providerId="AD" clId="Web-{A4F2D3C8-4E0F-481E-A5E1-CCB13085482F}" dt="2020-10-13T11:13:56.518" v="685"/>
          <ac:picMkLst>
            <pc:docMk/>
            <pc:sldMk cId="1897283518" sldId="265"/>
            <ac:picMk id="6" creationId="{B12A1786-765B-4098-A162-0B543B5DFC2D}"/>
          </ac:picMkLst>
        </pc:picChg>
        <pc:picChg chg="del">
          <ac:chgData name="James Farrell" userId="S::d00206780@student.dkit.ie::6b7ff338-42ad-419c-bd0b-d3ee2a8565cc" providerId="AD" clId="Web-{A4F2D3C8-4E0F-481E-A5E1-CCB13085482F}" dt="2020-10-13T11:04:54.872" v="475"/>
          <ac:picMkLst>
            <pc:docMk/>
            <pc:sldMk cId="1897283518" sldId="265"/>
            <ac:picMk id="7" creationId="{4B4D7A3C-F990-431D-BABC-B9339A4DF813}"/>
          </ac:picMkLst>
        </pc:picChg>
        <pc:picChg chg="add del mod">
          <ac:chgData name="James Farrell" userId="S::d00206780@student.dkit.ie::6b7ff338-42ad-419c-bd0b-d3ee2a8565cc" providerId="AD" clId="Web-{A4F2D3C8-4E0F-481E-A5E1-CCB13085482F}" dt="2020-10-13T11:13:31.907" v="682"/>
          <ac:picMkLst>
            <pc:docMk/>
            <pc:sldMk cId="1897283518" sldId="265"/>
            <ac:picMk id="11" creationId="{4F2670F3-F7DB-4F72-BD45-C557248D5AAB}"/>
          </ac:picMkLst>
        </pc:picChg>
        <pc:picChg chg="add del mod">
          <ac:chgData name="James Farrell" userId="S::d00206780@student.dkit.ie::6b7ff338-42ad-419c-bd0b-d3ee2a8565cc" providerId="AD" clId="Web-{A4F2D3C8-4E0F-481E-A5E1-CCB13085482F}" dt="2020-10-13T11:16:26.230" v="708"/>
          <ac:picMkLst>
            <pc:docMk/>
            <pc:sldMk cId="1897283518" sldId="265"/>
            <ac:picMk id="12" creationId="{22880695-3E18-41A8-BC8C-3E057700179B}"/>
          </ac:picMkLst>
        </pc:picChg>
        <pc:picChg chg="add mod ord topLvl modCrop">
          <ac:chgData name="James Farrell" userId="S::d00206780@student.dkit.ie::6b7ff338-42ad-419c-bd0b-d3ee2a8565cc" providerId="AD" clId="Web-{A4F2D3C8-4E0F-481E-A5E1-CCB13085482F}" dt="2020-10-13T11:19:40.805" v="743" actId="1076"/>
          <ac:picMkLst>
            <pc:docMk/>
            <pc:sldMk cId="1897283518" sldId="265"/>
            <ac:picMk id="13" creationId="{A2E72A72-CDCA-4C47-9381-305E85670879}"/>
          </ac:picMkLst>
        </pc:picChg>
        <pc:picChg chg="add mod modCrop">
          <ac:chgData name="James Farrell" userId="S::d00206780@student.dkit.ie::6b7ff338-42ad-419c-bd0b-d3ee2a8565cc" providerId="AD" clId="Web-{A4F2D3C8-4E0F-481E-A5E1-CCB13085482F}" dt="2020-10-13T11:42:48.580" v="1565"/>
          <ac:picMkLst>
            <pc:docMk/>
            <pc:sldMk cId="1897283518" sldId="265"/>
            <ac:picMk id="16" creationId="{8F1F31C2-F05F-4D5A-AC61-F97C377FFE23}"/>
          </ac:picMkLst>
        </pc:picChg>
      </pc:sldChg>
      <pc:sldChg chg="addSp delSp modSp add mod replId">
        <pc:chgData name="James Farrell" userId="S::d00206780@student.dkit.ie::6b7ff338-42ad-419c-bd0b-d3ee2a8565cc" providerId="AD" clId="Web-{A4F2D3C8-4E0F-481E-A5E1-CCB13085482F}" dt="2020-10-13T12:01:16.260" v="1640"/>
        <pc:sldMkLst>
          <pc:docMk/>
          <pc:sldMk cId="69538759" sldId="266"/>
        </pc:sldMkLst>
        <pc:spChg chg="mod">
          <ac:chgData name="James Farrell" userId="S::d00206780@student.dkit.ie::6b7ff338-42ad-419c-bd0b-d3ee2a8565cc" providerId="AD" clId="Web-{A4F2D3C8-4E0F-481E-A5E1-CCB13085482F}" dt="2020-10-13T11:22:35.644" v="918" actId="20577"/>
          <ac:spMkLst>
            <pc:docMk/>
            <pc:sldMk cId="69538759" sldId="266"/>
            <ac:spMk id="4" creationId="{0C4889BE-7634-41AD-9CD4-89302BF42696}"/>
          </ac:spMkLst>
        </pc:spChg>
        <pc:spChg chg="add mod">
          <ac:chgData name="James Farrell" userId="S::d00206780@student.dkit.ie::6b7ff338-42ad-419c-bd0b-d3ee2a8565cc" providerId="AD" clId="Web-{A4F2D3C8-4E0F-481E-A5E1-CCB13085482F}" dt="2020-10-13T11:23:29.038" v="931" actId="20577"/>
          <ac:spMkLst>
            <pc:docMk/>
            <pc:sldMk cId="69538759" sldId="266"/>
            <ac:spMk id="5" creationId="{1F28BCF2-1605-4B04-AF7F-53DCA931561A}"/>
          </ac:spMkLst>
        </pc:spChg>
        <pc:spChg chg="mod">
          <ac:chgData name="James Farrell" userId="S::d00206780@student.dkit.ie::6b7ff338-42ad-419c-bd0b-d3ee2a8565cc" providerId="AD" clId="Web-{A4F2D3C8-4E0F-481E-A5E1-CCB13085482F}" dt="2020-10-13T11:32:58.043" v="1320" actId="20577"/>
          <ac:spMkLst>
            <pc:docMk/>
            <pc:sldMk cId="69538759" sldId="266"/>
            <ac:spMk id="8" creationId="{6EDD6292-D2E9-4C8B-9E9B-99BD920B04E8}"/>
          </ac:spMkLst>
        </pc:spChg>
        <pc:spChg chg="mod">
          <ac:chgData name="James Farrell" userId="S::d00206780@student.dkit.ie::6b7ff338-42ad-419c-bd0b-d3ee2a8565cc" providerId="AD" clId="Web-{A4F2D3C8-4E0F-481E-A5E1-CCB13085482F}" dt="2020-10-13T11:33:00.247" v="1322" actId="20577"/>
          <ac:spMkLst>
            <pc:docMk/>
            <pc:sldMk cId="69538759" sldId="266"/>
            <ac:spMk id="10" creationId="{808EAFB6-22AD-4EB3-8909-5CAFA08050F3}"/>
          </ac:spMkLst>
        </pc:spChg>
        <pc:picChg chg="add del mod">
          <ac:chgData name="James Farrell" userId="S::d00206780@student.dkit.ie::6b7ff338-42ad-419c-bd0b-d3ee2a8565cc" providerId="AD" clId="Web-{A4F2D3C8-4E0F-481E-A5E1-CCB13085482F}" dt="2020-10-13T11:25:42.390" v="1067"/>
          <ac:picMkLst>
            <pc:docMk/>
            <pc:sldMk cId="69538759" sldId="266"/>
            <ac:picMk id="6" creationId="{A422FE12-F072-445C-9516-A3335172943B}"/>
          </ac:picMkLst>
        </pc:picChg>
        <pc:picChg chg="add mod ord modCrop">
          <ac:chgData name="James Farrell" userId="S::d00206780@student.dkit.ie::6b7ff338-42ad-419c-bd0b-d3ee2a8565cc" providerId="AD" clId="Web-{A4F2D3C8-4E0F-481E-A5E1-CCB13085482F}" dt="2020-10-13T11:32:41.433" v="1312"/>
          <ac:picMkLst>
            <pc:docMk/>
            <pc:sldMk cId="69538759" sldId="266"/>
            <ac:picMk id="7" creationId="{6C4B6F82-5302-4E4F-9EEB-4656C54D1981}"/>
          </ac:picMkLst>
        </pc:picChg>
        <pc:picChg chg="add del ord">
          <ac:chgData name="James Farrell" userId="S::d00206780@student.dkit.ie::6b7ff338-42ad-419c-bd0b-d3ee2a8565cc" providerId="AD" clId="Web-{A4F2D3C8-4E0F-481E-A5E1-CCB13085482F}" dt="2020-10-13T11:32:43.714" v="1313"/>
          <ac:picMkLst>
            <pc:docMk/>
            <pc:sldMk cId="69538759" sldId="266"/>
            <ac:picMk id="11" creationId="{CCEA2D9C-2FF6-422F-9ADB-3E0467F12DC5}"/>
          </ac:picMkLst>
        </pc:picChg>
        <pc:picChg chg="del">
          <ac:chgData name="James Farrell" userId="S::d00206780@student.dkit.ie::6b7ff338-42ad-419c-bd0b-d3ee2a8565cc" providerId="AD" clId="Web-{A4F2D3C8-4E0F-481E-A5E1-CCB13085482F}" dt="2020-10-13T11:25:32.843" v="1062"/>
          <ac:picMkLst>
            <pc:docMk/>
            <pc:sldMk cId="69538759" sldId="266"/>
            <ac:picMk id="13" creationId="{A2E72A72-CDCA-4C47-9381-305E85670879}"/>
          </ac:picMkLst>
        </pc:picChg>
      </pc:sldChg>
      <pc:sldChg chg="addSp delSp modSp add mod replId">
        <pc:chgData name="James Farrell" userId="S::d00206780@student.dkit.ie::6b7ff338-42ad-419c-bd0b-d3ee2a8565cc" providerId="AD" clId="Web-{A4F2D3C8-4E0F-481E-A5E1-CCB13085482F}" dt="2020-10-13T12:01:16.260" v="1640"/>
        <pc:sldMkLst>
          <pc:docMk/>
          <pc:sldMk cId="4225231787" sldId="267"/>
        </pc:sldMkLst>
        <pc:spChg chg="mod">
          <ac:chgData name="James Farrell" userId="S::d00206780@student.dkit.ie::6b7ff338-42ad-419c-bd0b-d3ee2a8565cc" providerId="AD" clId="Web-{A4F2D3C8-4E0F-481E-A5E1-CCB13085482F}" dt="2020-10-13T11:33:24.467" v="1332" actId="20577"/>
          <ac:spMkLst>
            <pc:docMk/>
            <pc:sldMk cId="4225231787" sldId="267"/>
            <ac:spMk id="5" creationId="{1F28BCF2-1605-4B04-AF7F-53DCA931561A}"/>
          </ac:spMkLst>
        </pc:spChg>
        <pc:spChg chg="mod">
          <ac:chgData name="James Farrell" userId="S::d00206780@student.dkit.ie::6b7ff338-42ad-419c-bd0b-d3ee2a8565cc" providerId="AD" clId="Web-{A4F2D3C8-4E0F-481E-A5E1-CCB13085482F}" dt="2020-10-13T11:34:20.502" v="1396" actId="20577"/>
          <ac:spMkLst>
            <pc:docMk/>
            <pc:sldMk cId="4225231787" sldId="267"/>
            <ac:spMk id="8" creationId="{6EDD6292-D2E9-4C8B-9E9B-99BD920B04E8}"/>
          </ac:spMkLst>
        </pc:spChg>
        <pc:spChg chg="mod">
          <ac:chgData name="James Farrell" userId="S::d00206780@student.dkit.ie::6b7ff338-42ad-419c-bd0b-d3ee2a8565cc" providerId="AD" clId="Web-{A4F2D3C8-4E0F-481E-A5E1-CCB13085482F}" dt="2020-10-13T11:37:48.202" v="1412" actId="20577"/>
          <ac:spMkLst>
            <pc:docMk/>
            <pc:sldMk cId="4225231787" sldId="267"/>
            <ac:spMk id="10" creationId="{808EAFB6-22AD-4EB3-8909-5CAFA08050F3}"/>
          </ac:spMkLst>
        </pc:spChg>
        <pc:picChg chg="add del mod">
          <ac:chgData name="James Farrell" userId="S::d00206780@student.dkit.ie::6b7ff338-42ad-419c-bd0b-d3ee2a8565cc" providerId="AD" clId="Web-{A4F2D3C8-4E0F-481E-A5E1-CCB13085482F}" dt="2020-10-13T11:36:52.089" v="1402"/>
          <ac:picMkLst>
            <pc:docMk/>
            <pc:sldMk cId="4225231787" sldId="267"/>
            <ac:picMk id="6" creationId="{0B3D3D9C-AA6E-4C78-88D0-F55CCBC12DAF}"/>
          </ac:picMkLst>
        </pc:picChg>
        <pc:picChg chg="del">
          <ac:chgData name="James Farrell" userId="S::d00206780@student.dkit.ie::6b7ff338-42ad-419c-bd0b-d3ee2a8565cc" providerId="AD" clId="Web-{A4F2D3C8-4E0F-481E-A5E1-CCB13085482F}" dt="2020-10-13T11:37:42.374" v="1411"/>
          <ac:picMkLst>
            <pc:docMk/>
            <pc:sldMk cId="4225231787" sldId="267"/>
            <ac:picMk id="7" creationId="{6C4B6F82-5302-4E4F-9EEB-4656C54D1981}"/>
          </ac:picMkLst>
        </pc:picChg>
        <pc:picChg chg="add mod ord modCrop">
          <ac:chgData name="James Farrell" userId="S::d00206780@student.dkit.ie::6b7ff338-42ad-419c-bd0b-d3ee2a8565cc" providerId="AD" clId="Web-{A4F2D3C8-4E0F-481E-A5E1-CCB13085482F}" dt="2020-10-13T11:37:40.420" v="1410"/>
          <ac:picMkLst>
            <pc:docMk/>
            <pc:sldMk cId="4225231787" sldId="267"/>
            <ac:picMk id="9" creationId="{8B2A242C-5F69-4A43-8152-2C3307327F63}"/>
          </ac:picMkLst>
        </pc:picChg>
      </pc:sldChg>
      <pc:sldChg chg="addSp delSp modSp add mod replId">
        <pc:chgData name="James Farrell" userId="S::d00206780@student.dkit.ie::6b7ff338-42ad-419c-bd0b-d3ee2a8565cc" providerId="AD" clId="Web-{A4F2D3C8-4E0F-481E-A5E1-CCB13085482F}" dt="2020-10-13T12:01:16.260" v="1640"/>
        <pc:sldMkLst>
          <pc:docMk/>
          <pc:sldMk cId="3024958961" sldId="268"/>
        </pc:sldMkLst>
        <pc:spChg chg="mod">
          <ac:chgData name="James Farrell" userId="S::d00206780@student.dkit.ie::6b7ff338-42ad-419c-bd0b-d3ee2a8565cc" providerId="AD" clId="Web-{A4F2D3C8-4E0F-481E-A5E1-CCB13085482F}" dt="2020-10-13T11:38:26.408" v="1439" actId="20577"/>
          <ac:spMkLst>
            <pc:docMk/>
            <pc:sldMk cId="3024958961" sldId="268"/>
            <ac:spMk id="5" creationId="{1F28BCF2-1605-4B04-AF7F-53DCA931561A}"/>
          </ac:spMkLst>
        </pc:spChg>
        <pc:spChg chg="mod">
          <ac:chgData name="James Farrell" userId="S::d00206780@student.dkit.ie::6b7ff338-42ad-419c-bd0b-d3ee2a8565cc" providerId="AD" clId="Web-{A4F2D3C8-4E0F-481E-A5E1-CCB13085482F}" dt="2020-10-13T11:39:49.710" v="1549" actId="20577"/>
          <ac:spMkLst>
            <pc:docMk/>
            <pc:sldMk cId="3024958961" sldId="268"/>
            <ac:spMk id="8" creationId="{6EDD6292-D2E9-4C8B-9E9B-99BD920B04E8}"/>
          </ac:spMkLst>
        </pc:spChg>
        <pc:spChg chg="mod">
          <ac:chgData name="James Farrell" userId="S::d00206780@student.dkit.ie::6b7ff338-42ad-419c-bd0b-d3ee2a8565cc" providerId="AD" clId="Web-{A4F2D3C8-4E0F-481E-A5E1-CCB13085482F}" dt="2020-10-13T11:39:07.223" v="1490" actId="20577"/>
          <ac:spMkLst>
            <pc:docMk/>
            <pc:sldMk cId="3024958961" sldId="268"/>
            <ac:spMk id="10" creationId="{808EAFB6-22AD-4EB3-8909-5CAFA08050F3}"/>
          </ac:spMkLst>
        </pc:spChg>
        <pc:picChg chg="add mod ord modCrop">
          <ac:chgData name="James Farrell" userId="S::d00206780@student.dkit.ie::6b7ff338-42ad-419c-bd0b-d3ee2a8565cc" providerId="AD" clId="Web-{A4F2D3C8-4E0F-481E-A5E1-CCB13085482F}" dt="2020-10-13T11:41:56.155" v="1558"/>
          <ac:picMkLst>
            <pc:docMk/>
            <pc:sldMk cId="3024958961" sldId="268"/>
            <ac:picMk id="6" creationId="{BE224962-A9DF-4BCB-A59D-AD63A14019B9}"/>
          </ac:picMkLst>
        </pc:picChg>
        <pc:picChg chg="del">
          <ac:chgData name="James Farrell" userId="S::d00206780@student.dkit.ie::6b7ff338-42ad-419c-bd0b-d3ee2a8565cc" providerId="AD" clId="Web-{A4F2D3C8-4E0F-481E-A5E1-CCB13085482F}" dt="2020-10-13T11:41:58.749" v="1559"/>
          <ac:picMkLst>
            <pc:docMk/>
            <pc:sldMk cId="3024958961" sldId="268"/>
            <ac:picMk id="9" creationId="{8B2A242C-5F69-4A43-8152-2C3307327F63}"/>
          </ac:picMkLst>
        </pc:picChg>
      </pc:sldChg>
      <pc:sldChg chg="addSp delSp modSp add mod replId">
        <pc:chgData name="James Farrell" userId="S::d00206780@student.dkit.ie::6b7ff338-42ad-419c-bd0b-d3ee2a8565cc" providerId="AD" clId="Web-{A4F2D3C8-4E0F-481E-A5E1-CCB13085482F}" dt="2020-10-13T12:19:53.627" v="2408"/>
        <pc:sldMkLst>
          <pc:docMk/>
          <pc:sldMk cId="978272464" sldId="269"/>
        </pc:sldMkLst>
        <pc:spChg chg="ord">
          <ac:chgData name="James Farrell" userId="S::d00206780@student.dkit.ie::6b7ff338-42ad-419c-bd0b-d3ee2a8565cc" providerId="AD" clId="Web-{A4F2D3C8-4E0F-481E-A5E1-CCB13085482F}" dt="2020-10-13T12:19:53.627" v="2408"/>
          <ac:spMkLst>
            <pc:docMk/>
            <pc:sldMk cId="978272464" sldId="269"/>
            <ac:spMk id="2" creationId="{12C14913-079D-47DF-9F37-CD3F806BCD9F}"/>
          </ac:spMkLst>
        </pc:spChg>
        <pc:spChg chg="mod">
          <ac:chgData name="James Farrell" userId="S::d00206780@student.dkit.ie::6b7ff338-42ad-419c-bd0b-d3ee2a8565cc" providerId="AD" clId="Web-{A4F2D3C8-4E0F-481E-A5E1-CCB13085482F}" dt="2020-10-13T11:44:20.884" v="1573" actId="20577"/>
          <ac:spMkLst>
            <pc:docMk/>
            <pc:sldMk cId="978272464" sldId="269"/>
            <ac:spMk id="5" creationId="{1F28BCF2-1605-4B04-AF7F-53DCA931561A}"/>
          </ac:spMkLst>
        </pc:spChg>
        <pc:spChg chg="mod">
          <ac:chgData name="James Farrell" userId="S::d00206780@student.dkit.ie::6b7ff338-42ad-419c-bd0b-d3ee2a8565cc" providerId="AD" clId="Web-{A4F2D3C8-4E0F-481E-A5E1-CCB13085482F}" dt="2020-10-13T11:45:05.949" v="1617" actId="20577"/>
          <ac:spMkLst>
            <pc:docMk/>
            <pc:sldMk cId="978272464" sldId="269"/>
            <ac:spMk id="10" creationId="{808EAFB6-22AD-4EB3-8909-5CAFA08050F3}"/>
          </ac:spMkLst>
        </pc:spChg>
        <pc:picChg chg="del">
          <ac:chgData name="James Farrell" userId="S::d00206780@student.dkit.ie::6b7ff338-42ad-419c-bd0b-d3ee2a8565cc" providerId="AD" clId="Web-{A4F2D3C8-4E0F-481E-A5E1-CCB13085482F}" dt="2020-10-13T11:45:47.342" v="1626"/>
          <ac:picMkLst>
            <pc:docMk/>
            <pc:sldMk cId="978272464" sldId="269"/>
            <ac:picMk id="6" creationId="{BE224962-A9DF-4BCB-A59D-AD63A14019B9}"/>
          </ac:picMkLst>
        </pc:picChg>
        <pc:picChg chg="add mod ord modCrop">
          <ac:chgData name="James Farrell" userId="S::d00206780@student.dkit.ie::6b7ff338-42ad-419c-bd0b-d3ee2a8565cc" providerId="AD" clId="Web-{A4F2D3C8-4E0F-481E-A5E1-CCB13085482F}" dt="2020-10-13T11:45:45.248" v="1625"/>
          <ac:picMkLst>
            <pc:docMk/>
            <pc:sldMk cId="978272464" sldId="269"/>
            <ac:picMk id="7" creationId="{7665AE58-EC19-49A9-983C-B4B35BB613DC}"/>
          </ac:picMkLst>
        </pc:picChg>
      </pc:sldChg>
      <pc:sldChg chg="addSp delSp modSp add ord replId">
        <pc:chgData name="James Farrell" userId="S::d00206780@student.dkit.ie::6b7ff338-42ad-419c-bd0b-d3ee2a8565cc" providerId="AD" clId="Web-{A4F2D3C8-4E0F-481E-A5E1-CCB13085482F}" dt="2020-10-13T12:13:37.713" v="2233" actId="1076"/>
        <pc:sldMkLst>
          <pc:docMk/>
          <pc:sldMk cId="2257464064" sldId="270"/>
        </pc:sldMkLst>
        <pc:spChg chg="mod">
          <ac:chgData name="James Farrell" userId="S::d00206780@student.dkit.ie::6b7ff338-42ad-419c-bd0b-d3ee2a8565cc" providerId="AD" clId="Web-{A4F2D3C8-4E0F-481E-A5E1-CCB13085482F}" dt="2020-10-13T12:01:54.778" v="1649" actId="20577"/>
          <ac:spMkLst>
            <pc:docMk/>
            <pc:sldMk cId="2257464064" sldId="270"/>
            <ac:spMk id="4" creationId="{0C4889BE-7634-41AD-9CD4-89302BF42696}"/>
          </ac:spMkLst>
        </pc:spChg>
        <pc:spChg chg="add mod">
          <ac:chgData name="James Farrell" userId="S::d00206780@student.dkit.ie::6b7ff338-42ad-419c-bd0b-d3ee2a8565cc" providerId="AD" clId="Web-{A4F2D3C8-4E0F-481E-A5E1-CCB13085482F}" dt="2020-10-13T12:13:37.713" v="2233" actId="1076"/>
          <ac:spMkLst>
            <pc:docMk/>
            <pc:sldMk cId="2257464064" sldId="270"/>
            <ac:spMk id="5" creationId="{C941F0A7-26B7-48FE-9369-C9C29DE9009F}"/>
          </ac:spMkLst>
        </pc:spChg>
        <pc:spChg chg="del">
          <ac:chgData name="James Farrell" userId="S::d00206780@student.dkit.ie::6b7ff338-42ad-419c-bd0b-d3ee2a8565cc" providerId="AD" clId="Web-{A4F2D3C8-4E0F-481E-A5E1-CCB13085482F}" dt="2020-10-13T12:02:25.827" v="1654"/>
          <ac:spMkLst>
            <pc:docMk/>
            <pc:sldMk cId="2257464064" sldId="270"/>
            <ac:spMk id="9" creationId="{D27675B5-4A65-4B3A-9121-6FD8D7D736C4}"/>
          </ac:spMkLst>
        </pc:spChg>
        <pc:spChg chg="del">
          <ac:chgData name="James Farrell" userId="S::d00206780@student.dkit.ie::6b7ff338-42ad-419c-bd0b-d3ee2a8565cc" providerId="AD" clId="Web-{A4F2D3C8-4E0F-481E-A5E1-CCB13085482F}" dt="2020-10-13T12:02:24.186" v="1653"/>
          <ac:spMkLst>
            <pc:docMk/>
            <pc:sldMk cId="2257464064" sldId="270"/>
            <ac:spMk id="10" creationId="{808EAFB6-22AD-4EB3-8909-5CAFA08050F3}"/>
          </ac:spMkLst>
        </pc:spChg>
        <pc:picChg chg="del">
          <ac:chgData name="James Farrell" userId="S::d00206780@student.dkit.ie::6b7ff338-42ad-419c-bd0b-d3ee2a8565cc" providerId="AD" clId="Web-{A4F2D3C8-4E0F-481E-A5E1-CCB13085482F}" dt="2020-10-13T12:02:22.733" v="1652"/>
          <ac:picMkLst>
            <pc:docMk/>
            <pc:sldMk cId="2257464064" sldId="270"/>
            <ac:picMk id="7" creationId="{4B4D7A3C-F990-431D-BABC-B9339A4DF813}"/>
          </ac:picMkLst>
        </pc:picChg>
      </pc:sldChg>
      <pc:sldChg chg="addSp delSp modSp add replId">
        <pc:chgData name="James Farrell" userId="S::d00206780@student.dkit.ie::6b7ff338-42ad-419c-bd0b-d3ee2a8565cc" providerId="AD" clId="Web-{A4F2D3C8-4E0F-481E-A5E1-CCB13085482F}" dt="2020-10-13T12:22:49.732" v="2437" actId="14100"/>
        <pc:sldMkLst>
          <pc:docMk/>
          <pc:sldMk cId="1391622225" sldId="271"/>
        </pc:sldMkLst>
        <pc:spChg chg="mod">
          <ac:chgData name="James Farrell" userId="S::d00206780@student.dkit.ie::6b7ff338-42ad-419c-bd0b-d3ee2a8565cc" providerId="AD" clId="Web-{A4F2D3C8-4E0F-481E-A5E1-CCB13085482F}" dt="2020-10-13T12:18:38.341" v="2372" actId="20577"/>
          <ac:spMkLst>
            <pc:docMk/>
            <pc:sldMk cId="1391622225" sldId="271"/>
            <ac:spMk id="4" creationId="{0C4889BE-7634-41AD-9CD4-89302BF42696}"/>
          </ac:spMkLst>
        </pc:spChg>
        <pc:spChg chg="mod">
          <ac:chgData name="James Farrell" userId="S::d00206780@student.dkit.ie::6b7ff338-42ad-419c-bd0b-d3ee2a8565cc" providerId="AD" clId="Web-{A4F2D3C8-4E0F-481E-A5E1-CCB13085482F}" dt="2020-10-13T12:19:40.486" v="2406" actId="1076"/>
          <ac:spMkLst>
            <pc:docMk/>
            <pc:sldMk cId="1391622225" sldId="271"/>
            <ac:spMk id="5" creationId="{1F28BCF2-1605-4B04-AF7F-53DCA931561A}"/>
          </ac:spMkLst>
        </pc:spChg>
        <pc:spChg chg="del">
          <ac:chgData name="James Farrell" userId="S::d00206780@student.dkit.ie::6b7ff338-42ad-419c-bd0b-d3ee2a8565cc" providerId="AD" clId="Web-{A4F2D3C8-4E0F-481E-A5E1-CCB13085482F}" dt="2020-10-13T12:18:30.294" v="2356"/>
          <ac:spMkLst>
            <pc:docMk/>
            <pc:sldMk cId="1391622225" sldId="271"/>
            <ac:spMk id="8" creationId="{6EDD6292-D2E9-4C8B-9E9B-99BD920B04E8}"/>
          </ac:spMkLst>
        </pc:spChg>
        <pc:spChg chg="del">
          <ac:chgData name="James Farrell" userId="S::d00206780@student.dkit.ie::6b7ff338-42ad-419c-bd0b-d3ee2a8565cc" providerId="AD" clId="Web-{A4F2D3C8-4E0F-481E-A5E1-CCB13085482F}" dt="2020-10-13T12:18:30.294" v="2357"/>
          <ac:spMkLst>
            <pc:docMk/>
            <pc:sldMk cId="1391622225" sldId="271"/>
            <ac:spMk id="10" creationId="{808EAFB6-22AD-4EB3-8909-5CAFA08050F3}"/>
          </ac:spMkLst>
        </pc:spChg>
        <pc:spChg chg="add mod">
          <ac:chgData name="James Farrell" userId="S::d00206780@student.dkit.ie::6b7ff338-42ad-419c-bd0b-d3ee2a8565cc" providerId="AD" clId="Web-{A4F2D3C8-4E0F-481E-A5E1-CCB13085482F}" dt="2020-10-13T12:21:27.789" v="2423" actId="1076"/>
          <ac:spMkLst>
            <pc:docMk/>
            <pc:sldMk cId="1391622225" sldId="271"/>
            <ac:spMk id="12" creationId="{43E2347F-55A6-4434-8457-8AF4A555FF9C}"/>
          </ac:spMkLst>
        </pc:spChg>
        <pc:spChg chg="add">
          <ac:chgData name="James Farrell" userId="S::d00206780@student.dkit.ie::6b7ff338-42ad-419c-bd0b-d3ee2a8565cc" providerId="AD" clId="Web-{A4F2D3C8-4E0F-481E-A5E1-CCB13085482F}" dt="2020-10-13T12:18:31.106" v="2363"/>
          <ac:spMkLst>
            <pc:docMk/>
            <pc:sldMk cId="1391622225" sldId="271"/>
            <ac:spMk id="18" creationId="{ECE5E86E-3D54-4A78-BC75-1714D4202512}"/>
          </ac:spMkLst>
        </pc:spChg>
        <pc:spChg chg="add mod">
          <ac:chgData name="James Farrell" userId="S::d00206780@student.dkit.ie::6b7ff338-42ad-419c-bd0b-d3ee2a8565cc" providerId="AD" clId="Web-{A4F2D3C8-4E0F-481E-A5E1-CCB13085482F}" dt="2020-10-13T12:21:04.585" v="2412" actId="1076"/>
          <ac:spMkLst>
            <pc:docMk/>
            <pc:sldMk cId="1391622225" sldId="271"/>
            <ac:spMk id="22" creationId="{E62B6C2F-E93D-4F7E-BE41-25262DDC3AA9}"/>
          </ac:spMkLst>
        </pc:spChg>
        <pc:spChg chg="add mod">
          <ac:chgData name="James Farrell" userId="S::d00206780@student.dkit.ie::6b7ff338-42ad-419c-bd0b-d3ee2a8565cc" providerId="AD" clId="Web-{A4F2D3C8-4E0F-481E-A5E1-CCB13085482F}" dt="2020-10-13T12:21:15.117" v="2418" actId="1076"/>
          <ac:spMkLst>
            <pc:docMk/>
            <pc:sldMk cId="1391622225" sldId="271"/>
            <ac:spMk id="26" creationId="{537BD218-8EBF-4661-AE58-EFDDAF1D3DFD}"/>
          </ac:spMkLst>
        </pc:spChg>
        <pc:picChg chg="add mod">
          <ac:chgData name="James Farrell" userId="S::d00206780@student.dkit.ie::6b7ff338-42ad-419c-bd0b-d3ee2a8565cc" providerId="AD" clId="Web-{A4F2D3C8-4E0F-481E-A5E1-CCB13085482F}" dt="2020-10-13T12:21:31.086" v="2424" actId="1076"/>
          <ac:picMkLst>
            <pc:docMk/>
            <pc:sldMk cId="1391622225" sldId="271"/>
            <ac:picMk id="6" creationId="{2070222D-76BF-4DC8-858F-C314CC9149DA}"/>
          </ac:picMkLst>
        </pc:picChg>
        <pc:picChg chg="del">
          <ac:chgData name="James Farrell" userId="S::d00206780@student.dkit.ie::6b7ff338-42ad-419c-bd0b-d3ee2a8565cc" providerId="AD" clId="Web-{A4F2D3C8-4E0F-481E-A5E1-CCB13085482F}" dt="2020-10-13T12:18:30.294" v="2358"/>
          <ac:picMkLst>
            <pc:docMk/>
            <pc:sldMk cId="1391622225" sldId="271"/>
            <ac:picMk id="7" creationId="{7665AE58-EC19-49A9-983C-B4B35BB613DC}"/>
          </ac:picMkLst>
        </pc:picChg>
        <pc:picChg chg="add">
          <ac:chgData name="James Farrell" userId="S::d00206780@student.dkit.ie::6b7ff338-42ad-419c-bd0b-d3ee2a8565cc" providerId="AD" clId="Web-{A4F2D3C8-4E0F-481E-A5E1-CCB13085482F}" dt="2020-10-13T12:18:31.044" v="2361"/>
          <ac:picMkLst>
            <pc:docMk/>
            <pc:sldMk cId="1391622225" sldId="271"/>
            <ac:picMk id="14" creationId="{896BF180-4195-4044-983E-1DD22E8C4896}"/>
          </ac:picMkLst>
        </pc:picChg>
        <pc:picChg chg="add mod">
          <ac:chgData name="James Farrell" userId="S::d00206780@student.dkit.ie::6b7ff338-42ad-419c-bd0b-d3ee2a8565cc" providerId="AD" clId="Web-{A4F2D3C8-4E0F-481E-A5E1-CCB13085482F}" dt="2020-10-13T12:22:49.732" v="2437" actId="14100"/>
          <ac:picMkLst>
            <pc:docMk/>
            <pc:sldMk cId="1391622225" sldId="271"/>
            <ac:picMk id="16" creationId="{30F99228-51C9-44E1-87E3-30DCA26B6272}"/>
          </ac:picMkLst>
        </pc:picChg>
        <pc:picChg chg="add mod modCrop">
          <ac:chgData name="James Farrell" userId="S::d00206780@student.dkit.ie::6b7ff338-42ad-419c-bd0b-d3ee2a8565cc" providerId="AD" clId="Web-{A4F2D3C8-4E0F-481E-A5E1-CCB13085482F}" dt="2020-10-13T12:21:53.166" v="2426"/>
          <ac:picMkLst>
            <pc:docMk/>
            <pc:sldMk cId="1391622225" sldId="271"/>
            <ac:picMk id="20" creationId="{CA894958-55E4-4281-9F5F-BAF7A0C2BE25}"/>
          </ac:picMkLst>
        </pc:picChg>
        <pc:picChg chg="add mod modCrop">
          <ac:chgData name="James Farrell" userId="S::d00206780@student.dkit.ie::6b7ff338-42ad-419c-bd0b-d3ee2a8565cc" providerId="AD" clId="Web-{A4F2D3C8-4E0F-481E-A5E1-CCB13085482F}" dt="2020-10-13T12:22:13.167" v="2430" actId="1076"/>
          <ac:picMkLst>
            <pc:docMk/>
            <pc:sldMk cId="1391622225" sldId="271"/>
            <ac:picMk id="24" creationId="{0EF6E8B1-9B97-42A0-A1EC-CF72BDF93DB0}"/>
          </ac:picMkLst>
        </pc:picChg>
      </pc:sldChg>
      <pc:sldMasterChg chg="mod setBg modSldLayout">
        <pc:chgData name="James Farrell" userId="S::d00206780@student.dkit.ie::6b7ff338-42ad-419c-bd0b-d3ee2a8565cc" providerId="AD" clId="Web-{A4F2D3C8-4E0F-481E-A5E1-CCB13085482F}" dt="2020-10-13T12:01:16.260" v="1640"/>
        <pc:sldMasterMkLst>
          <pc:docMk/>
          <pc:sldMasterMk cId="1037320658" sldId="2147483648"/>
        </pc:sldMasterMkLst>
        <pc:sldLayoutChg chg="mod">
          <pc:chgData name="James Farrell" userId="S::d00206780@student.dkit.ie::6b7ff338-42ad-419c-bd0b-d3ee2a8565cc" providerId="AD" clId="Web-{A4F2D3C8-4E0F-481E-A5E1-CCB13085482F}" dt="2020-10-13T12:01:16.260" v="1640"/>
          <pc:sldLayoutMkLst>
            <pc:docMk/>
            <pc:sldMasterMk cId="1037320658" sldId="2147483648"/>
            <pc:sldLayoutMk cId="4197077288" sldId="2147483649"/>
          </pc:sldLayoutMkLst>
        </pc:sldLayoutChg>
        <pc:sldLayoutChg chg="mod">
          <pc:chgData name="James Farrell" userId="S::d00206780@student.dkit.ie::6b7ff338-42ad-419c-bd0b-d3ee2a8565cc" providerId="AD" clId="Web-{A4F2D3C8-4E0F-481E-A5E1-CCB13085482F}" dt="2020-10-13T12:01:16.260" v="1640"/>
          <pc:sldLayoutMkLst>
            <pc:docMk/>
            <pc:sldMasterMk cId="1037320658" sldId="2147483648"/>
            <pc:sldLayoutMk cId="2579483766" sldId="2147483650"/>
          </pc:sldLayoutMkLst>
        </pc:sldLayoutChg>
        <pc:sldLayoutChg chg="mod">
          <pc:chgData name="James Farrell" userId="S::d00206780@student.dkit.ie::6b7ff338-42ad-419c-bd0b-d3ee2a8565cc" providerId="AD" clId="Web-{A4F2D3C8-4E0F-481E-A5E1-CCB13085482F}" dt="2020-10-13T12:01:16.260" v="1640"/>
          <pc:sldLayoutMkLst>
            <pc:docMk/>
            <pc:sldMasterMk cId="1037320658" sldId="2147483648"/>
            <pc:sldLayoutMk cId="3583195771" sldId="2147483651"/>
          </pc:sldLayoutMkLst>
        </pc:sldLayoutChg>
        <pc:sldLayoutChg chg="mod">
          <pc:chgData name="James Farrell" userId="S::d00206780@student.dkit.ie::6b7ff338-42ad-419c-bd0b-d3ee2a8565cc" providerId="AD" clId="Web-{A4F2D3C8-4E0F-481E-A5E1-CCB13085482F}" dt="2020-10-13T12:01:16.260" v="1640"/>
          <pc:sldLayoutMkLst>
            <pc:docMk/>
            <pc:sldMasterMk cId="1037320658" sldId="2147483648"/>
            <pc:sldLayoutMk cId="2653766400" sldId="2147483652"/>
          </pc:sldLayoutMkLst>
        </pc:sldLayoutChg>
        <pc:sldLayoutChg chg="mod">
          <pc:chgData name="James Farrell" userId="S::d00206780@student.dkit.ie::6b7ff338-42ad-419c-bd0b-d3ee2a8565cc" providerId="AD" clId="Web-{A4F2D3C8-4E0F-481E-A5E1-CCB13085482F}" dt="2020-10-13T12:01:16.260" v="1640"/>
          <pc:sldLayoutMkLst>
            <pc:docMk/>
            <pc:sldMasterMk cId="1037320658" sldId="2147483648"/>
            <pc:sldLayoutMk cId="3291265914" sldId="2147483653"/>
          </pc:sldLayoutMkLst>
        </pc:sldLayoutChg>
        <pc:sldLayoutChg chg="mod">
          <pc:chgData name="James Farrell" userId="S::d00206780@student.dkit.ie::6b7ff338-42ad-419c-bd0b-d3ee2a8565cc" providerId="AD" clId="Web-{A4F2D3C8-4E0F-481E-A5E1-CCB13085482F}" dt="2020-10-13T12:01:16.260" v="1640"/>
          <pc:sldLayoutMkLst>
            <pc:docMk/>
            <pc:sldMasterMk cId="1037320658" sldId="2147483648"/>
            <pc:sldLayoutMk cId="2829285550" sldId="2147483654"/>
          </pc:sldLayoutMkLst>
        </pc:sldLayoutChg>
        <pc:sldLayoutChg chg="mod">
          <pc:chgData name="James Farrell" userId="S::d00206780@student.dkit.ie::6b7ff338-42ad-419c-bd0b-d3ee2a8565cc" providerId="AD" clId="Web-{A4F2D3C8-4E0F-481E-A5E1-CCB13085482F}" dt="2020-10-13T12:01:16.260" v="1640"/>
          <pc:sldLayoutMkLst>
            <pc:docMk/>
            <pc:sldMasterMk cId="1037320658" sldId="2147483648"/>
            <pc:sldLayoutMk cId="1479388452" sldId="2147483655"/>
          </pc:sldLayoutMkLst>
        </pc:sldLayoutChg>
        <pc:sldLayoutChg chg="mod">
          <pc:chgData name="James Farrell" userId="S::d00206780@student.dkit.ie::6b7ff338-42ad-419c-bd0b-d3ee2a8565cc" providerId="AD" clId="Web-{A4F2D3C8-4E0F-481E-A5E1-CCB13085482F}" dt="2020-10-13T12:01:16.260" v="1640"/>
          <pc:sldLayoutMkLst>
            <pc:docMk/>
            <pc:sldMasterMk cId="1037320658" sldId="2147483648"/>
            <pc:sldLayoutMk cId="3546804521" sldId="2147483656"/>
          </pc:sldLayoutMkLst>
        </pc:sldLayoutChg>
        <pc:sldLayoutChg chg="mod">
          <pc:chgData name="James Farrell" userId="S::d00206780@student.dkit.ie::6b7ff338-42ad-419c-bd0b-d3ee2a8565cc" providerId="AD" clId="Web-{A4F2D3C8-4E0F-481E-A5E1-CCB13085482F}" dt="2020-10-13T12:01:16.260" v="1640"/>
          <pc:sldLayoutMkLst>
            <pc:docMk/>
            <pc:sldMasterMk cId="1037320658" sldId="2147483648"/>
            <pc:sldLayoutMk cId="2783382782" sldId="2147483657"/>
          </pc:sldLayoutMkLst>
        </pc:sldLayoutChg>
        <pc:sldLayoutChg chg="mod">
          <pc:chgData name="James Farrell" userId="S::d00206780@student.dkit.ie::6b7ff338-42ad-419c-bd0b-d3ee2a8565cc" providerId="AD" clId="Web-{A4F2D3C8-4E0F-481E-A5E1-CCB13085482F}" dt="2020-10-13T12:01:16.260" v="1640"/>
          <pc:sldLayoutMkLst>
            <pc:docMk/>
            <pc:sldMasterMk cId="1037320658" sldId="2147483648"/>
            <pc:sldLayoutMk cId="1981252966" sldId="2147483658"/>
          </pc:sldLayoutMkLst>
        </pc:sldLayoutChg>
        <pc:sldLayoutChg chg="mod">
          <pc:chgData name="James Farrell" userId="S::d00206780@student.dkit.ie::6b7ff338-42ad-419c-bd0b-d3ee2a8565cc" providerId="AD" clId="Web-{A4F2D3C8-4E0F-481E-A5E1-CCB13085482F}" dt="2020-10-13T12:01:16.260" v="1640"/>
          <pc:sldLayoutMkLst>
            <pc:docMk/>
            <pc:sldMasterMk cId="1037320658" sldId="2147483648"/>
            <pc:sldLayoutMk cId="4137779945" sldId="2147483659"/>
          </pc:sldLayoutMkLst>
        </pc:sldLayoutChg>
      </pc:sldMasterChg>
    </pc:docChg>
  </pc:docChgLst>
  <pc:docChgLst>
    <pc:chgData name="James Farrell" userId="S::d00206780@student.dkit.ie::6b7ff338-42ad-419c-bd0b-d3ee2a8565cc" providerId="AD" clId="Web-{E847E287-8A98-4D8B-9009-FDB258E375B0}"/>
    <pc:docChg chg="addSld modSld sldOrd">
      <pc:chgData name="James Farrell" userId="S::d00206780@student.dkit.ie::6b7ff338-42ad-419c-bd0b-d3ee2a8565cc" providerId="AD" clId="Web-{E847E287-8A98-4D8B-9009-FDB258E375B0}" dt="2020-10-13T07:44:44.593" v="71" actId="20577"/>
      <pc:docMkLst>
        <pc:docMk/>
      </pc:docMkLst>
      <pc:sldChg chg="modSp">
        <pc:chgData name="James Farrell" userId="S::d00206780@student.dkit.ie::6b7ff338-42ad-419c-bd0b-d3ee2a8565cc" providerId="AD" clId="Web-{E847E287-8A98-4D8B-9009-FDB258E375B0}" dt="2020-10-13T07:44:24.889" v="58" actId="20577"/>
        <pc:sldMkLst>
          <pc:docMk/>
          <pc:sldMk cId="2172968411" sldId="257"/>
        </pc:sldMkLst>
        <pc:spChg chg="mod">
          <ac:chgData name="James Farrell" userId="S::d00206780@student.dkit.ie::6b7ff338-42ad-419c-bd0b-d3ee2a8565cc" providerId="AD" clId="Web-{E847E287-8A98-4D8B-9009-FDB258E375B0}" dt="2020-10-13T07:44:24.889" v="58" actId="20577"/>
          <ac:spMkLst>
            <pc:docMk/>
            <pc:sldMk cId="2172968411" sldId="257"/>
            <ac:spMk id="4" creationId="{0C4889BE-7634-41AD-9CD4-89302BF42696}"/>
          </ac:spMkLst>
        </pc:spChg>
        <pc:spChg chg="mod">
          <ac:chgData name="James Farrell" userId="S::d00206780@student.dkit.ie::6b7ff338-42ad-419c-bd0b-d3ee2a8565cc" providerId="AD" clId="Web-{E847E287-8A98-4D8B-9009-FDB258E375B0}" dt="2020-10-13T07:34:37.635" v="36" actId="20577"/>
          <ac:spMkLst>
            <pc:docMk/>
            <pc:sldMk cId="2172968411" sldId="257"/>
            <ac:spMk id="5" creationId="{E63F0CA2-385D-483E-BAFD-CAD9E83D3067}"/>
          </ac:spMkLst>
        </pc:spChg>
      </pc:sldChg>
      <pc:sldChg chg="modSp ord">
        <pc:chgData name="James Farrell" userId="S::d00206780@student.dkit.ie::6b7ff338-42ad-419c-bd0b-d3ee2a8565cc" providerId="AD" clId="Web-{E847E287-8A98-4D8B-9009-FDB258E375B0}" dt="2020-10-13T07:44:17.592" v="55" actId="20577"/>
        <pc:sldMkLst>
          <pc:docMk/>
          <pc:sldMk cId="1372223067" sldId="258"/>
        </pc:sldMkLst>
        <pc:spChg chg="mod">
          <ac:chgData name="James Farrell" userId="S::d00206780@student.dkit.ie::6b7ff338-42ad-419c-bd0b-d3ee2a8565cc" providerId="AD" clId="Web-{E847E287-8A98-4D8B-9009-FDB258E375B0}" dt="2020-10-13T07:44:17.592" v="55" actId="20577"/>
          <ac:spMkLst>
            <pc:docMk/>
            <pc:sldMk cId="1372223067" sldId="258"/>
            <ac:spMk id="4" creationId="{0C4889BE-7634-41AD-9CD4-89302BF42696}"/>
          </ac:spMkLst>
        </pc:spChg>
      </pc:sldChg>
      <pc:sldChg chg="modSp">
        <pc:chgData name="James Farrell" userId="S::d00206780@student.dkit.ie::6b7ff338-42ad-419c-bd0b-d3ee2a8565cc" providerId="AD" clId="Web-{E847E287-8A98-4D8B-9009-FDB258E375B0}" dt="2020-10-13T07:44:44.593" v="70" actId="20577"/>
        <pc:sldMkLst>
          <pc:docMk/>
          <pc:sldMk cId="2600316737" sldId="259"/>
        </pc:sldMkLst>
        <pc:spChg chg="mod">
          <ac:chgData name="James Farrell" userId="S::d00206780@student.dkit.ie::6b7ff338-42ad-419c-bd0b-d3ee2a8565cc" providerId="AD" clId="Web-{E847E287-8A98-4D8B-9009-FDB258E375B0}" dt="2020-10-13T07:44:44.593" v="70" actId="20577"/>
          <ac:spMkLst>
            <pc:docMk/>
            <pc:sldMk cId="2600316737" sldId="259"/>
            <ac:spMk id="4" creationId="{0C4889BE-7634-41AD-9CD4-89302BF42696}"/>
          </ac:spMkLst>
        </pc:spChg>
      </pc:sldChg>
      <pc:sldChg chg="modSp ord">
        <pc:chgData name="James Farrell" userId="S::d00206780@student.dkit.ie::6b7ff338-42ad-419c-bd0b-d3ee2a8565cc" providerId="AD" clId="Web-{E847E287-8A98-4D8B-9009-FDB258E375B0}" dt="2020-10-13T07:44:34.265" v="63" actId="20577"/>
        <pc:sldMkLst>
          <pc:docMk/>
          <pc:sldMk cId="2591034256" sldId="260"/>
        </pc:sldMkLst>
        <pc:spChg chg="mod">
          <ac:chgData name="James Farrell" userId="S::d00206780@student.dkit.ie::6b7ff338-42ad-419c-bd0b-d3ee2a8565cc" providerId="AD" clId="Web-{E847E287-8A98-4D8B-9009-FDB258E375B0}" dt="2020-10-13T07:44:34.265" v="63" actId="20577"/>
          <ac:spMkLst>
            <pc:docMk/>
            <pc:sldMk cId="2591034256" sldId="260"/>
            <ac:spMk id="4" creationId="{0C4889BE-7634-41AD-9CD4-89302BF42696}"/>
          </ac:spMkLst>
        </pc:spChg>
      </pc:sldChg>
      <pc:sldChg chg="modSp add ord replId">
        <pc:chgData name="James Farrell" userId="S::d00206780@student.dkit.ie::6b7ff338-42ad-419c-bd0b-d3ee2a8565cc" providerId="AD" clId="Web-{E847E287-8A98-4D8B-9009-FDB258E375B0}" dt="2020-10-13T07:44:00.075" v="47"/>
        <pc:sldMkLst>
          <pc:docMk/>
          <pc:sldMk cId="4132474367" sldId="263"/>
        </pc:sldMkLst>
        <pc:spChg chg="mod">
          <ac:chgData name="James Farrell" userId="S::d00206780@student.dkit.ie::6b7ff338-42ad-419c-bd0b-d3ee2a8565cc" providerId="AD" clId="Web-{E847E287-8A98-4D8B-9009-FDB258E375B0}" dt="2020-10-13T07:43:09.181" v="44" actId="20577"/>
          <ac:spMkLst>
            <pc:docMk/>
            <pc:sldMk cId="4132474367" sldId="263"/>
            <ac:spMk id="4" creationId="{0C4889BE-7634-41AD-9CD4-89302BF42696}"/>
          </ac:spMkLst>
        </pc:spChg>
      </pc:sldChg>
    </pc:docChg>
  </pc:docChgLst>
  <pc:docChgLst>
    <pc:chgData name="James Farrell" userId="S::d00206780@student.dkit.ie::6b7ff338-42ad-419c-bd0b-d3ee2a8565cc" providerId="AD" clId="Web-{49D0B235-6567-46FE-9CFB-E9BD03A01FC4}"/>
    <pc:docChg chg="modSld">
      <pc:chgData name="James Farrell" userId="S::d00206780@student.dkit.ie::6b7ff338-42ad-419c-bd0b-d3ee2a8565cc" providerId="AD" clId="Web-{49D0B235-6567-46FE-9CFB-E9BD03A01FC4}" dt="2020-10-13T13:27:11.846" v="149" actId="14100"/>
      <pc:docMkLst>
        <pc:docMk/>
      </pc:docMkLst>
      <pc:sldChg chg="addSp delSp modSp modNotes">
        <pc:chgData name="James Farrell" userId="S::d00206780@student.dkit.ie::6b7ff338-42ad-419c-bd0b-d3ee2a8565cc" providerId="AD" clId="Web-{49D0B235-6567-46FE-9CFB-E9BD03A01FC4}" dt="2020-10-13T13:26:04.076" v="139"/>
        <pc:sldMkLst>
          <pc:docMk/>
          <pc:sldMk cId="4132474367" sldId="263"/>
        </pc:sldMkLst>
        <pc:grpChg chg="add mod">
          <ac:chgData name="James Farrell" userId="S::d00206780@student.dkit.ie::6b7ff338-42ad-419c-bd0b-d3ee2a8565cc" providerId="AD" clId="Web-{49D0B235-6567-46FE-9CFB-E9BD03A01FC4}" dt="2020-10-13T13:04:02.342" v="30" actId="1076"/>
          <ac:grpSpMkLst>
            <pc:docMk/>
            <pc:sldMk cId="4132474367" sldId="263"/>
            <ac:grpSpMk id="14" creationId="{61D48221-5828-4E00-BC30-02B219890BB0}"/>
          </ac:grpSpMkLst>
        </pc:grpChg>
        <pc:grpChg chg="del">
          <ac:chgData name="James Farrell" userId="S::d00206780@student.dkit.ie::6b7ff338-42ad-419c-bd0b-d3ee2a8565cc" providerId="AD" clId="Web-{49D0B235-6567-46FE-9CFB-E9BD03A01FC4}" dt="2020-10-13T13:00:45.500" v="2"/>
          <ac:grpSpMkLst>
            <pc:docMk/>
            <pc:sldMk cId="4132474367" sldId="263"/>
            <ac:grpSpMk id="16" creationId="{1EC8F99E-E5BF-4C79-9932-E122353A1817}"/>
          </ac:grpSpMkLst>
        </pc:grpChg>
        <pc:picChg chg="add mod ord">
          <ac:chgData name="James Farrell" userId="S::d00206780@student.dkit.ie::6b7ff338-42ad-419c-bd0b-d3ee2a8565cc" providerId="AD" clId="Web-{49D0B235-6567-46FE-9CFB-E9BD03A01FC4}" dt="2020-10-13T13:00:52.063" v="3"/>
          <ac:picMkLst>
            <pc:docMk/>
            <pc:sldMk cId="4132474367" sldId="263"/>
            <ac:picMk id="5" creationId="{77335FA6-8056-4422-919B-A2026CD77841}"/>
          </ac:picMkLst>
        </pc:picChg>
        <pc:picChg chg="del topLvl">
          <ac:chgData name="James Farrell" userId="S::d00206780@student.dkit.ie::6b7ff338-42ad-419c-bd0b-d3ee2a8565cc" providerId="AD" clId="Web-{49D0B235-6567-46FE-9CFB-E9BD03A01FC4}" dt="2020-10-13T13:00:53.970" v="4"/>
          <ac:picMkLst>
            <pc:docMk/>
            <pc:sldMk cId="4132474367" sldId="263"/>
            <ac:picMk id="6" creationId="{CF4FD47C-82CD-4DB7-9EB4-2558EEA1951D}"/>
          </ac:picMkLst>
        </pc:picChg>
        <pc:picChg chg="add mod ord">
          <ac:chgData name="James Farrell" userId="S::d00206780@student.dkit.ie::6b7ff338-42ad-419c-bd0b-d3ee2a8565cc" providerId="AD" clId="Web-{49D0B235-6567-46FE-9CFB-E9BD03A01FC4}" dt="2020-10-13T13:02:54.150" v="21" actId="1076"/>
          <ac:picMkLst>
            <pc:docMk/>
            <pc:sldMk cId="4132474367" sldId="263"/>
            <ac:picMk id="7" creationId="{85A5DD70-DA27-4B38-A81B-EF3F5964B5A3}"/>
          </ac:picMkLst>
        </pc:picChg>
        <pc:picChg chg="del topLvl">
          <ac:chgData name="James Farrell" userId="S::d00206780@student.dkit.ie::6b7ff338-42ad-419c-bd0b-d3ee2a8565cc" providerId="AD" clId="Web-{49D0B235-6567-46FE-9CFB-E9BD03A01FC4}" dt="2020-10-13T13:03:37.200" v="27"/>
          <ac:picMkLst>
            <pc:docMk/>
            <pc:sldMk cId="4132474367" sldId="263"/>
            <ac:picMk id="8" creationId="{6FEE5B0E-CC6F-4993-B797-277172D88055}"/>
          </ac:picMkLst>
        </pc:picChg>
        <pc:picChg chg="del topLvl">
          <ac:chgData name="James Farrell" userId="S::d00206780@student.dkit.ie::6b7ff338-42ad-419c-bd0b-d3ee2a8565cc" providerId="AD" clId="Web-{49D0B235-6567-46FE-9CFB-E9BD03A01FC4}" dt="2020-10-13T13:02:28.523" v="16"/>
          <ac:picMkLst>
            <pc:docMk/>
            <pc:sldMk cId="4132474367" sldId="263"/>
            <ac:picMk id="9" creationId="{9156AF6C-25E7-49D8-A4AB-E7CFE71008AD}"/>
          </ac:picMkLst>
        </pc:picChg>
        <pc:picChg chg="topLvl">
          <ac:chgData name="James Farrell" userId="S::d00206780@student.dkit.ie::6b7ff338-42ad-419c-bd0b-d3ee2a8565cc" providerId="AD" clId="Web-{49D0B235-6567-46FE-9CFB-E9BD03A01FC4}" dt="2020-10-13T13:00:45.500" v="2"/>
          <ac:picMkLst>
            <pc:docMk/>
            <pc:sldMk cId="4132474367" sldId="263"/>
            <ac:picMk id="10" creationId="{0E9B0F42-3F6B-4E6A-AD1E-90C3D1E56249}"/>
          </ac:picMkLst>
        </pc:picChg>
        <pc:picChg chg="del topLvl">
          <ac:chgData name="James Farrell" userId="S::d00206780@student.dkit.ie::6b7ff338-42ad-419c-bd0b-d3ee2a8565cc" providerId="AD" clId="Web-{49D0B235-6567-46FE-9CFB-E9BD03A01FC4}" dt="2020-10-13T13:02:09.522" v="11"/>
          <ac:picMkLst>
            <pc:docMk/>
            <pc:sldMk cId="4132474367" sldId="263"/>
            <ac:picMk id="11" creationId="{4737A944-EB23-42B3-B9CB-1E113DB5407B}"/>
          </ac:picMkLst>
        </pc:picChg>
        <pc:picChg chg="add mod ord">
          <ac:chgData name="James Farrell" userId="S::d00206780@student.dkit.ie::6b7ff338-42ad-419c-bd0b-d3ee2a8565cc" providerId="AD" clId="Web-{49D0B235-6567-46FE-9CFB-E9BD03A01FC4}" dt="2020-10-13T13:02:32.898" v="17" actId="1076"/>
          <ac:picMkLst>
            <pc:docMk/>
            <pc:sldMk cId="4132474367" sldId="263"/>
            <ac:picMk id="12" creationId="{8CEB53E3-4D4D-4EF8-86D7-078A8701763C}"/>
          </ac:picMkLst>
        </pc:picChg>
        <pc:picChg chg="add mod ord">
          <ac:chgData name="James Farrell" userId="S::d00206780@student.dkit.ie::6b7ff338-42ad-419c-bd0b-d3ee2a8565cc" providerId="AD" clId="Web-{49D0B235-6567-46FE-9CFB-E9BD03A01FC4}" dt="2020-10-13T13:03:48.951" v="28" actId="1076"/>
          <ac:picMkLst>
            <pc:docMk/>
            <pc:sldMk cId="4132474367" sldId="263"/>
            <ac:picMk id="13" creationId="{710D0F6B-67FF-49FD-B7A8-CDEA94BB81F7}"/>
          </ac:picMkLst>
        </pc:picChg>
      </pc:sldChg>
      <pc:sldChg chg="modSp">
        <pc:chgData name="James Farrell" userId="S::d00206780@student.dkit.ie::6b7ff338-42ad-419c-bd0b-d3ee2a8565cc" providerId="AD" clId="Web-{49D0B235-6567-46FE-9CFB-E9BD03A01FC4}" dt="2020-10-13T13:16:45.380" v="110" actId="20577"/>
        <pc:sldMkLst>
          <pc:docMk/>
          <pc:sldMk cId="978272464" sldId="269"/>
        </pc:sldMkLst>
        <pc:spChg chg="mod">
          <ac:chgData name="James Farrell" userId="S::d00206780@student.dkit.ie::6b7ff338-42ad-419c-bd0b-d3ee2a8565cc" providerId="AD" clId="Web-{49D0B235-6567-46FE-9CFB-E9BD03A01FC4}" dt="2020-10-13T13:16:45.380" v="110" actId="20577"/>
          <ac:spMkLst>
            <pc:docMk/>
            <pc:sldMk cId="978272464" sldId="269"/>
            <ac:spMk id="8" creationId="{6EDD6292-D2E9-4C8B-9E9B-99BD920B04E8}"/>
          </ac:spMkLst>
        </pc:spChg>
      </pc:sldChg>
      <pc:sldChg chg="modSp">
        <pc:chgData name="James Farrell" userId="S::d00206780@student.dkit.ie::6b7ff338-42ad-419c-bd0b-d3ee2a8565cc" providerId="AD" clId="Web-{49D0B235-6567-46FE-9CFB-E9BD03A01FC4}" dt="2020-10-13T13:27:11.846" v="149" actId="14100"/>
        <pc:sldMkLst>
          <pc:docMk/>
          <pc:sldMk cId="2257464064" sldId="270"/>
        </pc:sldMkLst>
        <pc:spChg chg="mod">
          <ac:chgData name="James Farrell" userId="S::d00206780@student.dkit.ie::6b7ff338-42ad-419c-bd0b-d3ee2a8565cc" providerId="AD" clId="Web-{49D0B235-6567-46FE-9CFB-E9BD03A01FC4}" dt="2020-10-13T13:27:11.846" v="149" actId="14100"/>
          <ac:spMkLst>
            <pc:docMk/>
            <pc:sldMk cId="2257464064" sldId="270"/>
            <ac:spMk id="5" creationId="{C941F0A7-26B7-48FE-9369-C9C29DE9009F}"/>
          </ac:spMkLst>
        </pc:spChg>
      </pc:sldChg>
    </pc:docChg>
  </pc:docChgLst>
  <pc:docChgLst>
    <pc:chgData name="Keelan Murphy" userId="S::d00183015@student.dkit.ie::9dce89f8-50ed-4cc7-9aea-044d2d5cf96b" providerId="AD" clId="Web-{3215B35E-D09C-4528-8415-7C439E91A032}"/>
    <pc:docChg chg="modSld">
      <pc:chgData name="Keelan Murphy" userId="S::d00183015@student.dkit.ie::9dce89f8-50ed-4cc7-9aea-044d2d5cf96b" providerId="AD" clId="Web-{3215B35E-D09C-4528-8415-7C439E91A032}" dt="2020-10-12T19:35:09.914" v="268" actId="20577"/>
      <pc:docMkLst>
        <pc:docMk/>
      </pc:docMkLst>
      <pc:sldChg chg="modSp">
        <pc:chgData name="Keelan Murphy" userId="S::d00183015@student.dkit.ie::9dce89f8-50ed-4cc7-9aea-044d2d5cf96b" providerId="AD" clId="Web-{3215B35E-D09C-4528-8415-7C439E91A032}" dt="2020-10-12T19:20:58.271" v="104" actId="20577"/>
        <pc:sldMkLst>
          <pc:docMk/>
          <pc:sldMk cId="2172968411" sldId="257"/>
        </pc:sldMkLst>
        <pc:spChg chg="mod">
          <ac:chgData name="Keelan Murphy" userId="S::d00183015@student.dkit.ie::9dce89f8-50ed-4cc7-9aea-044d2d5cf96b" providerId="AD" clId="Web-{3215B35E-D09C-4528-8415-7C439E91A032}" dt="2020-10-12T19:20:58.271" v="104" actId="20577"/>
          <ac:spMkLst>
            <pc:docMk/>
            <pc:sldMk cId="2172968411" sldId="257"/>
            <ac:spMk id="5" creationId="{E63F0CA2-385D-483E-BAFD-CAD9E83D3067}"/>
          </ac:spMkLst>
        </pc:spChg>
      </pc:sldChg>
      <pc:sldChg chg="addSp delSp modSp">
        <pc:chgData name="Keelan Murphy" userId="S::d00183015@student.dkit.ie::9dce89f8-50ed-4cc7-9aea-044d2d5cf96b" providerId="AD" clId="Web-{3215B35E-D09C-4528-8415-7C439E91A032}" dt="2020-10-12T19:35:08.617" v="266" actId="20577"/>
        <pc:sldMkLst>
          <pc:docMk/>
          <pc:sldMk cId="3291043188" sldId="262"/>
        </pc:sldMkLst>
        <pc:spChg chg="del">
          <ac:chgData name="Keelan Murphy" userId="S::d00183015@student.dkit.ie::9dce89f8-50ed-4cc7-9aea-044d2d5cf96b" providerId="AD" clId="Web-{3215B35E-D09C-4528-8415-7C439E91A032}" dt="2020-10-12T19:33:58.803" v="258"/>
          <ac:spMkLst>
            <pc:docMk/>
            <pc:sldMk cId="3291043188" sldId="262"/>
            <ac:spMk id="5" creationId="{E63F0CA2-385D-483E-BAFD-CAD9E83D3067}"/>
          </ac:spMkLst>
        </pc:spChg>
        <pc:spChg chg="add mod">
          <ac:chgData name="Keelan Murphy" userId="S::d00183015@student.dkit.ie::9dce89f8-50ed-4cc7-9aea-044d2d5cf96b" providerId="AD" clId="Web-{3215B35E-D09C-4528-8415-7C439E91A032}" dt="2020-10-12T19:34:27.491" v="262" actId="1076"/>
          <ac:spMkLst>
            <pc:docMk/>
            <pc:sldMk cId="3291043188" sldId="262"/>
            <ac:spMk id="7" creationId="{63AF1BD4-F49F-47C7-B1E6-CCC039941E43}"/>
          </ac:spMkLst>
        </pc:spChg>
        <pc:spChg chg="add mod">
          <ac:chgData name="Keelan Murphy" userId="S::d00183015@student.dkit.ie::9dce89f8-50ed-4cc7-9aea-044d2d5cf96b" providerId="AD" clId="Web-{3215B35E-D09C-4528-8415-7C439E91A032}" dt="2020-10-12T19:35:08.617" v="266" actId="20577"/>
          <ac:spMkLst>
            <pc:docMk/>
            <pc:sldMk cId="3291043188" sldId="262"/>
            <ac:spMk id="8" creationId="{D7630E87-0D97-48B1-8B40-625AAA9DB656}"/>
          </ac:spMkLst>
        </pc:spChg>
        <pc:spChg chg="add mod">
          <ac:chgData name="Keelan Murphy" userId="S::d00183015@student.dkit.ie::9dce89f8-50ed-4cc7-9aea-044d2d5cf96b" providerId="AD" clId="Web-{3215B35E-D09C-4528-8415-7C439E91A032}" dt="2020-10-12T19:32:09.160" v="236" actId="20577"/>
          <ac:spMkLst>
            <pc:docMk/>
            <pc:sldMk cId="3291043188" sldId="262"/>
            <ac:spMk id="9" creationId="{33AA6FB6-C69F-4C72-B295-2B0ECA896774}"/>
          </ac:spMkLst>
        </pc:spChg>
        <pc:spChg chg="add mod">
          <ac:chgData name="Keelan Murphy" userId="S::d00183015@student.dkit.ie::9dce89f8-50ed-4cc7-9aea-044d2d5cf96b" providerId="AD" clId="Web-{3215B35E-D09C-4528-8415-7C439E91A032}" dt="2020-10-12T19:34:33.053" v="263" actId="1076"/>
          <ac:spMkLst>
            <pc:docMk/>
            <pc:sldMk cId="3291043188" sldId="262"/>
            <ac:spMk id="10" creationId="{74134660-6A3B-46A3-BE4A-62355D2C32A7}"/>
          </ac:spMkLst>
        </pc:spChg>
      </pc:sldChg>
    </pc:docChg>
  </pc:docChgLst>
  <pc:docChgLst>
    <pc:chgData name="Kristine Saroka" userId="S::d00213267@student.dkit.ie::894b4dfe-81ef-449c-8703-e0ea4126d792" providerId="AD" clId="Web-{A6BC7453-D123-49C8-ACE7-33E62C7AD66B}"/>
    <pc:docChg chg="delSld modSld">
      <pc:chgData name="Kristine Saroka" userId="S::d00213267@student.dkit.ie::894b4dfe-81ef-449c-8703-e0ea4126d792" providerId="AD" clId="Web-{A6BC7453-D123-49C8-ACE7-33E62C7AD66B}" dt="2020-10-20T13:10:54.456" v="28"/>
      <pc:docMkLst>
        <pc:docMk/>
      </pc:docMkLst>
      <pc:sldChg chg="modSp">
        <pc:chgData name="Kristine Saroka" userId="S::d00213267@student.dkit.ie::894b4dfe-81ef-449c-8703-e0ea4126d792" providerId="AD" clId="Web-{A6BC7453-D123-49C8-ACE7-33E62C7AD66B}" dt="2020-10-20T13:10:51.471" v="26" actId="20577"/>
        <pc:sldMkLst>
          <pc:docMk/>
          <pc:sldMk cId="1391622225" sldId="271"/>
        </pc:sldMkLst>
        <pc:spChg chg="mod">
          <ac:chgData name="Kristine Saroka" userId="S::d00213267@student.dkit.ie::894b4dfe-81ef-449c-8703-e0ea4126d792" providerId="AD" clId="Web-{A6BC7453-D123-49C8-ACE7-33E62C7AD66B}" dt="2020-10-20T13:10:51.471" v="26" actId="20577"/>
          <ac:spMkLst>
            <pc:docMk/>
            <pc:sldMk cId="1391622225" sldId="271"/>
            <ac:spMk id="7" creationId="{3AA3005C-E1B4-4E7A-BE83-1C18D3EF472A}"/>
          </ac:spMkLst>
        </pc:spChg>
      </pc:sldChg>
      <pc:sldChg chg="addSp delSp modSp">
        <pc:chgData name="Kristine Saroka" userId="S::d00213267@student.dkit.ie::894b4dfe-81ef-449c-8703-e0ea4126d792" providerId="AD" clId="Web-{A6BC7453-D123-49C8-ACE7-33E62C7AD66B}" dt="2020-10-20T13:10:47.721" v="20" actId="20577"/>
        <pc:sldMkLst>
          <pc:docMk/>
          <pc:sldMk cId="1417126272" sldId="274"/>
        </pc:sldMkLst>
        <pc:spChg chg="mod">
          <ac:chgData name="Kristine Saroka" userId="S::d00213267@student.dkit.ie::894b4dfe-81ef-449c-8703-e0ea4126d792" providerId="AD" clId="Web-{A6BC7453-D123-49C8-ACE7-33E62C7AD66B}" dt="2020-10-20T13:10:47.721" v="20" actId="20577"/>
          <ac:spMkLst>
            <pc:docMk/>
            <pc:sldMk cId="1417126272" sldId="274"/>
            <ac:spMk id="7" creationId="{3AA3005C-E1B4-4E7A-BE83-1C18D3EF472A}"/>
          </ac:spMkLst>
        </pc:spChg>
        <pc:picChg chg="mod ord">
          <ac:chgData name="Kristine Saroka" userId="S::d00213267@student.dkit.ie::894b4dfe-81ef-449c-8703-e0ea4126d792" providerId="AD" clId="Web-{A6BC7453-D123-49C8-ACE7-33E62C7AD66B}" dt="2020-10-20T13:10:38.283" v="13"/>
          <ac:picMkLst>
            <pc:docMk/>
            <pc:sldMk cId="1417126272" sldId="274"/>
            <ac:picMk id="5" creationId="{E97A8D9C-55B8-40BE-9696-9E52F5BAD79A}"/>
          </ac:picMkLst>
        </pc:picChg>
        <pc:picChg chg="add mod ord">
          <ac:chgData name="Kristine Saroka" userId="S::d00213267@student.dkit.ie::894b4dfe-81ef-449c-8703-e0ea4126d792" providerId="AD" clId="Web-{A6BC7453-D123-49C8-ACE7-33E62C7AD66B}" dt="2020-10-20T13:10:33.329" v="12"/>
          <ac:picMkLst>
            <pc:docMk/>
            <pc:sldMk cId="1417126272" sldId="274"/>
            <ac:picMk id="6" creationId="{6E58097F-C17C-4A2C-9C4F-48C070FF6595}"/>
          </ac:picMkLst>
        </pc:picChg>
        <pc:picChg chg="add del">
          <ac:chgData name="Kristine Saroka" userId="S::d00213267@student.dkit.ie::894b4dfe-81ef-449c-8703-e0ea4126d792" providerId="AD" clId="Web-{A6BC7453-D123-49C8-ACE7-33E62C7AD66B}" dt="2020-10-20T13:10:40.845" v="14"/>
          <ac:picMkLst>
            <pc:docMk/>
            <pc:sldMk cId="1417126272" sldId="274"/>
            <ac:picMk id="9" creationId="{B1C8B53F-E164-4C40-B6E3-FF05C76BAA7C}"/>
          </ac:picMkLst>
        </pc:picChg>
        <pc:picChg chg="add del">
          <ac:chgData name="Kristine Saroka" userId="S::d00213267@student.dkit.ie::894b4dfe-81ef-449c-8703-e0ea4126d792" providerId="AD" clId="Web-{A6BC7453-D123-49C8-ACE7-33E62C7AD66B}" dt="2020-10-20T13:10:41.392" v="15"/>
          <ac:picMkLst>
            <pc:docMk/>
            <pc:sldMk cId="1417126272" sldId="274"/>
            <ac:picMk id="11" creationId="{46D5B64D-0283-47DB-B940-FE14559667E6}"/>
          </ac:picMkLst>
        </pc:picChg>
      </pc:sldChg>
      <pc:sldChg chg="del">
        <pc:chgData name="Kristine Saroka" userId="S::d00213267@student.dkit.ie::894b4dfe-81ef-449c-8703-e0ea4126d792" providerId="AD" clId="Web-{A6BC7453-D123-49C8-ACE7-33E62C7AD66B}" dt="2020-10-20T13:10:54.456" v="28"/>
        <pc:sldMkLst>
          <pc:docMk/>
          <pc:sldMk cId="2835793314" sldId="275"/>
        </pc:sldMkLst>
      </pc:sldChg>
    </pc:docChg>
  </pc:docChgLst>
  <pc:docChgLst>
    <pc:chgData name="Kristine Saroka" userId="S::d00213267@student.dkit.ie::894b4dfe-81ef-449c-8703-e0ea4126d792" providerId="AD" clId="Web-{07FDA687-D99F-45B0-AE69-4EEB27306CD0}"/>
    <pc:docChg chg="addSld delSld modSld sldOrd">
      <pc:chgData name="Kristine Saroka" userId="S::d00213267@student.dkit.ie::894b4dfe-81ef-449c-8703-e0ea4126d792" providerId="AD" clId="Web-{07FDA687-D99F-45B0-AE69-4EEB27306CD0}" dt="2020-10-20T11:47:10.917" v="4146" actId="20577"/>
      <pc:docMkLst>
        <pc:docMk/>
      </pc:docMkLst>
      <pc:sldChg chg="modSp">
        <pc:chgData name="Kristine Saroka" userId="S::d00213267@student.dkit.ie::894b4dfe-81ef-449c-8703-e0ea4126d792" providerId="AD" clId="Web-{07FDA687-D99F-45B0-AE69-4EEB27306CD0}" dt="2020-10-20T11:01:12.370" v="1404" actId="20577"/>
        <pc:sldMkLst>
          <pc:docMk/>
          <pc:sldMk cId="316151759" sldId="256"/>
        </pc:sldMkLst>
        <pc:spChg chg="mod">
          <ac:chgData name="Kristine Saroka" userId="S::d00213267@student.dkit.ie::894b4dfe-81ef-449c-8703-e0ea4126d792" providerId="AD" clId="Web-{07FDA687-D99F-45B0-AE69-4EEB27306CD0}" dt="2020-10-20T11:01:12.370" v="1404" actId="20577"/>
          <ac:spMkLst>
            <pc:docMk/>
            <pc:sldMk cId="316151759" sldId="256"/>
            <ac:spMk id="24" creationId="{8B0F262B-CF90-4E8D-8190-6E703785ED87}"/>
          </ac:spMkLst>
        </pc:spChg>
      </pc:sldChg>
      <pc:sldChg chg="addSp modSp">
        <pc:chgData name="Kristine Saroka" userId="S::d00213267@student.dkit.ie::894b4dfe-81ef-449c-8703-e0ea4126d792" providerId="AD" clId="Web-{07FDA687-D99F-45B0-AE69-4EEB27306CD0}" dt="2020-10-20T10:13:52.986" v="80" actId="20577"/>
        <pc:sldMkLst>
          <pc:docMk/>
          <pc:sldMk cId="2715819246" sldId="264"/>
        </pc:sldMkLst>
        <pc:spChg chg="add mod">
          <ac:chgData name="Kristine Saroka" userId="S::d00213267@student.dkit.ie::894b4dfe-81ef-449c-8703-e0ea4126d792" providerId="AD" clId="Web-{07FDA687-D99F-45B0-AE69-4EEB27306CD0}" dt="2020-10-20T10:13:52.986" v="80" actId="20577"/>
          <ac:spMkLst>
            <pc:docMk/>
            <pc:sldMk cId="2715819246" sldId="264"/>
            <ac:spMk id="5" creationId="{64787153-EBAD-4DB8-8CFE-158E6EE28702}"/>
          </ac:spMkLst>
        </pc:spChg>
      </pc:sldChg>
      <pc:sldChg chg="addSp delSp modSp">
        <pc:chgData name="Kristine Saroka" userId="S::d00213267@student.dkit.ie::894b4dfe-81ef-449c-8703-e0ea4126d792" providerId="AD" clId="Web-{07FDA687-D99F-45B0-AE69-4EEB27306CD0}" dt="2020-10-20T10:57:03.256" v="1269" actId="20577"/>
        <pc:sldMkLst>
          <pc:docMk/>
          <pc:sldMk cId="1897283518" sldId="265"/>
        </pc:sldMkLst>
        <pc:spChg chg="add mod">
          <ac:chgData name="Kristine Saroka" userId="S::d00213267@student.dkit.ie::894b4dfe-81ef-449c-8703-e0ea4126d792" providerId="AD" clId="Web-{07FDA687-D99F-45B0-AE69-4EEB27306CD0}" dt="2020-10-20T10:16:32.389" v="123" actId="20577"/>
          <ac:spMkLst>
            <pc:docMk/>
            <pc:sldMk cId="1897283518" sldId="265"/>
            <ac:spMk id="5" creationId="{40D8EC1C-86E3-4660-841D-4D5EEB61FE33}"/>
          </ac:spMkLst>
        </pc:spChg>
        <pc:spChg chg="add del mod">
          <ac:chgData name="Kristine Saroka" userId="S::d00213267@student.dkit.ie::894b4dfe-81ef-449c-8703-e0ea4126d792" providerId="AD" clId="Web-{07FDA687-D99F-45B0-AE69-4EEB27306CD0}" dt="2020-10-20T10:57:03.256" v="1269" actId="20577"/>
          <ac:spMkLst>
            <pc:docMk/>
            <pc:sldMk cId="1897283518" sldId="265"/>
            <ac:spMk id="8" creationId="{6EDD6292-D2E9-4C8B-9E9B-99BD920B04E8}"/>
          </ac:spMkLst>
        </pc:spChg>
        <pc:spChg chg="mod">
          <ac:chgData name="Kristine Saroka" userId="S::d00213267@student.dkit.ie::894b4dfe-81ef-449c-8703-e0ea4126d792" providerId="AD" clId="Web-{07FDA687-D99F-45B0-AE69-4EEB27306CD0}" dt="2020-10-20T10:37:28.895" v="657" actId="20577"/>
          <ac:spMkLst>
            <pc:docMk/>
            <pc:sldMk cId="1897283518" sldId="265"/>
            <ac:spMk id="10" creationId="{808EAFB6-22AD-4EB3-8909-5CAFA08050F3}"/>
          </ac:spMkLst>
        </pc:spChg>
      </pc:sldChg>
      <pc:sldChg chg="addSp delSp modSp">
        <pc:chgData name="Kristine Saroka" userId="S::d00213267@student.dkit.ie::894b4dfe-81ef-449c-8703-e0ea4126d792" providerId="AD" clId="Web-{07FDA687-D99F-45B0-AE69-4EEB27306CD0}" dt="2020-10-20T11:05:06.466" v="1493"/>
        <pc:sldMkLst>
          <pc:docMk/>
          <pc:sldMk cId="1391622225" sldId="271"/>
        </pc:sldMkLst>
        <pc:spChg chg="mod">
          <ac:chgData name="Kristine Saroka" userId="S::d00213267@student.dkit.ie::894b4dfe-81ef-449c-8703-e0ea4126d792" providerId="AD" clId="Web-{07FDA687-D99F-45B0-AE69-4EEB27306CD0}" dt="2020-10-20T11:03:45.116" v="1456" actId="20577"/>
          <ac:spMkLst>
            <pc:docMk/>
            <pc:sldMk cId="1391622225" sldId="271"/>
            <ac:spMk id="4" creationId="{0C4889BE-7634-41AD-9CD4-89302BF42696}"/>
          </ac:spMkLst>
        </pc:spChg>
        <pc:spChg chg="del">
          <ac:chgData name="Kristine Saroka" userId="S::d00213267@student.dkit.ie::894b4dfe-81ef-449c-8703-e0ea4126d792" providerId="AD" clId="Web-{07FDA687-D99F-45B0-AE69-4EEB27306CD0}" dt="2020-10-20T11:01:06.541" v="1395"/>
          <ac:spMkLst>
            <pc:docMk/>
            <pc:sldMk cId="1391622225" sldId="271"/>
            <ac:spMk id="5" creationId="{1F28BCF2-1605-4B04-AF7F-53DCA931561A}"/>
          </ac:spMkLst>
        </pc:spChg>
        <pc:spChg chg="add mod">
          <ac:chgData name="Kristine Saroka" userId="S::d00213267@student.dkit.ie::894b4dfe-81ef-449c-8703-e0ea4126d792" providerId="AD" clId="Web-{07FDA687-D99F-45B0-AE69-4EEB27306CD0}" dt="2020-10-20T11:05:06.466" v="1493"/>
          <ac:spMkLst>
            <pc:docMk/>
            <pc:sldMk cId="1391622225" sldId="271"/>
            <ac:spMk id="7" creationId="{3AA3005C-E1B4-4E7A-BE83-1C18D3EF472A}"/>
          </ac:spMkLst>
        </pc:spChg>
        <pc:spChg chg="del">
          <ac:chgData name="Kristine Saroka" userId="S::d00213267@student.dkit.ie::894b4dfe-81ef-449c-8703-e0ea4126d792" providerId="AD" clId="Web-{07FDA687-D99F-45B0-AE69-4EEB27306CD0}" dt="2020-10-20T11:04:32.432" v="1485"/>
          <ac:spMkLst>
            <pc:docMk/>
            <pc:sldMk cId="1391622225" sldId="271"/>
            <ac:spMk id="12" creationId="{43E2347F-55A6-4434-8457-8AF4A555FF9C}"/>
          </ac:spMkLst>
        </pc:spChg>
        <pc:spChg chg="del">
          <ac:chgData name="Kristine Saroka" userId="S::d00213267@student.dkit.ie::894b4dfe-81ef-449c-8703-e0ea4126d792" providerId="AD" clId="Web-{07FDA687-D99F-45B0-AE69-4EEB27306CD0}" dt="2020-10-20T11:04:44.418" v="1488"/>
          <ac:spMkLst>
            <pc:docMk/>
            <pc:sldMk cId="1391622225" sldId="271"/>
            <ac:spMk id="18" creationId="{ECE5E86E-3D54-4A78-BC75-1714D4202512}"/>
          </ac:spMkLst>
        </pc:spChg>
        <pc:spChg chg="del mod">
          <ac:chgData name="Kristine Saroka" userId="S::d00213267@student.dkit.ie::894b4dfe-81ef-449c-8703-e0ea4126d792" providerId="AD" clId="Web-{07FDA687-D99F-45B0-AE69-4EEB27306CD0}" dt="2020-10-20T11:04:30.260" v="1483"/>
          <ac:spMkLst>
            <pc:docMk/>
            <pc:sldMk cId="1391622225" sldId="271"/>
            <ac:spMk id="22" creationId="{E62B6C2F-E93D-4F7E-BE41-25262DDC3AA9}"/>
          </ac:spMkLst>
        </pc:spChg>
        <pc:spChg chg="del">
          <ac:chgData name="Kristine Saroka" userId="S::d00213267@student.dkit.ie::894b4dfe-81ef-449c-8703-e0ea4126d792" providerId="AD" clId="Web-{07FDA687-D99F-45B0-AE69-4EEB27306CD0}" dt="2020-10-20T11:04:31.479" v="1484"/>
          <ac:spMkLst>
            <pc:docMk/>
            <pc:sldMk cId="1391622225" sldId="271"/>
            <ac:spMk id="26" creationId="{537BD218-8EBF-4661-AE58-EFDDAF1D3DFD}"/>
          </ac:spMkLst>
        </pc:spChg>
        <pc:picChg chg="del">
          <ac:chgData name="Kristine Saroka" userId="S::d00213267@student.dkit.ie::894b4dfe-81ef-449c-8703-e0ea4126d792" providerId="AD" clId="Web-{07FDA687-D99F-45B0-AE69-4EEB27306CD0}" dt="2020-10-20T11:04:26.651" v="1478"/>
          <ac:picMkLst>
            <pc:docMk/>
            <pc:sldMk cId="1391622225" sldId="271"/>
            <ac:picMk id="6" creationId="{2070222D-76BF-4DC8-858F-C314CC9149DA}"/>
          </ac:picMkLst>
        </pc:picChg>
        <pc:picChg chg="mod">
          <ac:chgData name="Kristine Saroka" userId="S::d00213267@student.dkit.ie::894b4dfe-81ef-449c-8703-e0ea4126d792" providerId="AD" clId="Web-{07FDA687-D99F-45B0-AE69-4EEB27306CD0}" dt="2020-10-20T11:04:49.246" v="1489" actId="1076"/>
          <ac:picMkLst>
            <pc:docMk/>
            <pc:sldMk cId="1391622225" sldId="271"/>
            <ac:picMk id="14" creationId="{896BF180-4195-4044-983E-1DD22E8C4896}"/>
          </ac:picMkLst>
        </pc:picChg>
        <pc:picChg chg="mod">
          <ac:chgData name="Kristine Saroka" userId="S::d00213267@student.dkit.ie::894b4dfe-81ef-449c-8703-e0ea4126d792" providerId="AD" clId="Web-{07FDA687-D99F-45B0-AE69-4EEB27306CD0}" dt="2020-10-20T11:04:52.903" v="1490" actId="1076"/>
          <ac:picMkLst>
            <pc:docMk/>
            <pc:sldMk cId="1391622225" sldId="271"/>
            <ac:picMk id="16" creationId="{30F99228-51C9-44E1-87E3-30DCA26B6272}"/>
          </ac:picMkLst>
        </pc:picChg>
        <pc:picChg chg="del">
          <ac:chgData name="Kristine Saroka" userId="S::d00213267@student.dkit.ie::894b4dfe-81ef-449c-8703-e0ea4126d792" providerId="AD" clId="Web-{07FDA687-D99F-45B0-AE69-4EEB27306CD0}" dt="2020-10-20T11:04:27.151" v="1479"/>
          <ac:picMkLst>
            <pc:docMk/>
            <pc:sldMk cId="1391622225" sldId="271"/>
            <ac:picMk id="20" creationId="{CA894958-55E4-4281-9F5F-BAF7A0C2BE25}"/>
          </ac:picMkLst>
        </pc:picChg>
        <pc:picChg chg="del">
          <ac:chgData name="Kristine Saroka" userId="S::d00213267@student.dkit.ie::894b4dfe-81ef-449c-8703-e0ea4126d792" providerId="AD" clId="Web-{07FDA687-D99F-45B0-AE69-4EEB27306CD0}" dt="2020-10-20T11:04:27.588" v="1480"/>
          <ac:picMkLst>
            <pc:docMk/>
            <pc:sldMk cId="1391622225" sldId="271"/>
            <ac:picMk id="24" creationId="{0EF6E8B1-9B97-42A0-A1EC-CF72BDF93DB0}"/>
          </ac:picMkLst>
        </pc:picChg>
      </pc:sldChg>
      <pc:sldChg chg="addSp modSp add replId">
        <pc:chgData name="Kristine Saroka" userId="S::d00213267@student.dkit.ie::894b4dfe-81ef-449c-8703-e0ea4126d792" providerId="AD" clId="Web-{07FDA687-D99F-45B0-AE69-4EEB27306CD0}" dt="2020-10-20T10:45:33.280" v="941" actId="20577"/>
        <pc:sldMkLst>
          <pc:docMk/>
          <pc:sldMk cId="2009485895" sldId="272"/>
        </pc:sldMkLst>
        <pc:spChg chg="add mod">
          <ac:chgData name="Kristine Saroka" userId="S::d00213267@student.dkit.ie::894b4dfe-81ef-449c-8703-e0ea4126d792" providerId="AD" clId="Web-{07FDA687-D99F-45B0-AE69-4EEB27306CD0}" dt="2020-10-20T10:17:09.220" v="138" actId="20577"/>
          <ac:spMkLst>
            <pc:docMk/>
            <pc:sldMk cId="2009485895" sldId="272"/>
            <ac:spMk id="5" creationId="{E1318B78-7CCF-4CEC-A3ED-225C6FA7CE5C}"/>
          </ac:spMkLst>
        </pc:spChg>
        <pc:spChg chg="mod">
          <ac:chgData name="Kristine Saroka" userId="S::d00213267@student.dkit.ie::894b4dfe-81ef-449c-8703-e0ea4126d792" providerId="AD" clId="Web-{07FDA687-D99F-45B0-AE69-4EEB27306CD0}" dt="2020-10-20T10:45:33.280" v="941" actId="20577"/>
          <ac:spMkLst>
            <pc:docMk/>
            <pc:sldMk cId="2009485895" sldId="272"/>
            <ac:spMk id="8" creationId="{6EDD6292-D2E9-4C8B-9E9B-99BD920B04E8}"/>
          </ac:spMkLst>
        </pc:spChg>
        <pc:spChg chg="mod">
          <ac:chgData name="Kristine Saroka" userId="S::d00213267@student.dkit.ie::894b4dfe-81ef-449c-8703-e0ea4126d792" providerId="AD" clId="Web-{07FDA687-D99F-45B0-AE69-4EEB27306CD0}" dt="2020-10-20T10:37:55.225" v="678" actId="20577"/>
          <ac:spMkLst>
            <pc:docMk/>
            <pc:sldMk cId="2009485895" sldId="272"/>
            <ac:spMk id="10" creationId="{808EAFB6-22AD-4EB3-8909-5CAFA08050F3}"/>
          </ac:spMkLst>
        </pc:spChg>
        <pc:picChg chg="mod">
          <ac:chgData name="Kristine Saroka" userId="S::d00213267@student.dkit.ie::894b4dfe-81ef-449c-8703-e0ea4126d792" providerId="AD" clId="Web-{07FDA687-D99F-45B0-AE69-4EEB27306CD0}" dt="2020-10-20T10:36:58.736" v="646"/>
          <ac:picMkLst>
            <pc:docMk/>
            <pc:sldMk cId="2009485895" sldId="272"/>
            <ac:picMk id="16" creationId="{8F1F31C2-F05F-4D5A-AC61-F97C377FFE23}"/>
          </ac:picMkLst>
        </pc:picChg>
      </pc:sldChg>
      <pc:sldChg chg="modSp add replId">
        <pc:chgData name="Kristine Saroka" userId="S::d00213267@student.dkit.ie::894b4dfe-81ef-449c-8703-e0ea4126d792" providerId="AD" clId="Web-{07FDA687-D99F-45B0-AE69-4EEB27306CD0}" dt="2020-10-20T11:00:44.305" v="1393" actId="20577"/>
        <pc:sldMkLst>
          <pc:docMk/>
          <pc:sldMk cId="2627592655" sldId="273"/>
        </pc:sldMkLst>
        <pc:spChg chg="mod">
          <ac:chgData name="Kristine Saroka" userId="S::d00213267@student.dkit.ie::894b4dfe-81ef-449c-8703-e0ea4126d792" providerId="AD" clId="Web-{07FDA687-D99F-45B0-AE69-4EEB27306CD0}" dt="2020-10-20T10:17:28.534" v="142"/>
          <ac:spMkLst>
            <pc:docMk/>
            <pc:sldMk cId="2627592655" sldId="273"/>
            <ac:spMk id="5" creationId="{E1318B78-7CCF-4CEC-A3ED-225C6FA7CE5C}"/>
          </ac:spMkLst>
        </pc:spChg>
        <pc:spChg chg="mod">
          <ac:chgData name="Kristine Saroka" userId="S::d00213267@student.dkit.ie::894b4dfe-81ef-449c-8703-e0ea4126d792" providerId="AD" clId="Web-{07FDA687-D99F-45B0-AE69-4EEB27306CD0}" dt="2020-10-20T11:00:44.305" v="1393" actId="20577"/>
          <ac:spMkLst>
            <pc:docMk/>
            <pc:sldMk cId="2627592655" sldId="273"/>
            <ac:spMk id="8" creationId="{6EDD6292-D2E9-4C8B-9E9B-99BD920B04E8}"/>
          </ac:spMkLst>
        </pc:spChg>
        <pc:spChg chg="mod">
          <ac:chgData name="Kristine Saroka" userId="S::d00213267@student.dkit.ie::894b4dfe-81ef-449c-8703-e0ea4126d792" providerId="AD" clId="Web-{07FDA687-D99F-45B0-AE69-4EEB27306CD0}" dt="2020-10-20T10:53:30.177" v="1068" actId="20577"/>
          <ac:spMkLst>
            <pc:docMk/>
            <pc:sldMk cId="2627592655" sldId="273"/>
            <ac:spMk id="10" creationId="{808EAFB6-22AD-4EB3-8909-5CAFA08050F3}"/>
          </ac:spMkLst>
        </pc:spChg>
        <pc:picChg chg="mod">
          <ac:chgData name="Kristine Saroka" userId="S::d00213267@student.dkit.ie::894b4dfe-81ef-449c-8703-e0ea4126d792" providerId="AD" clId="Web-{07FDA687-D99F-45B0-AE69-4EEB27306CD0}" dt="2020-10-20T10:52:14.890" v="943"/>
          <ac:picMkLst>
            <pc:docMk/>
            <pc:sldMk cId="2627592655" sldId="273"/>
            <ac:picMk id="16" creationId="{8F1F31C2-F05F-4D5A-AC61-F97C377FFE23}"/>
          </ac:picMkLst>
        </pc:picChg>
      </pc:sldChg>
      <pc:sldChg chg="addSp delSp add ord replId">
        <pc:chgData name="Kristine Saroka" userId="S::d00213267@student.dkit.ie::894b4dfe-81ef-449c-8703-e0ea4126d792" providerId="AD" clId="Web-{07FDA687-D99F-45B0-AE69-4EEB27306CD0}" dt="2020-10-20T11:05:35.563" v="1499"/>
        <pc:sldMkLst>
          <pc:docMk/>
          <pc:sldMk cId="1417126272" sldId="274"/>
        </pc:sldMkLst>
        <pc:picChg chg="add del">
          <ac:chgData name="Kristine Saroka" userId="S::d00213267@student.dkit.ie::894b4dfe-81ef-449c-8703-e0ea4126d792" providerId="AD" clId="Web-{07FDA687-D99F-45B0-AE69-4EEB27306CD0}" dt="2020-10-20T11:05:32.672" v="1498"/>
          <ac:picMkLst>
            <pc:docMk/>
            <pc:sldMk cId="1417126272" sldId="274"/>
            <ac:picMk id="14" creationId="{896BF180-4195-4044-983E-1DD22E8C4896}"/>
          </ac:picMkLst>
        </pc:picChg>
        <pc:picChg chg="add del">
          <ac:chgData name="Kristine Saroka" userId="S::d00213267@student.dkit.ie::894b4dfe-81ef-449c-8703-e0ea4126d792" providerId="AD" clId="Web-{07FDA687-D99F-45B0-AE69-4EEB27306CD0}" dt="2020-10-20T11:05:35.563" v="1499"/>
          <ac:picMkLst>
            <pc:docMk/>
            <pc:sldMk cId="1417126272" sldId="274"/>
            <ac:picMk id="16" creationId="{30F99228-51C9-44E1-87E3-30DCA26B6272}"/>
          </ac:picMkLst>
        </pc:picChg>
      </pc:sldChg>
      <pc:sldChg chg="modSp add replId">
        <pc:chgData name="Kristine Saroka" userId="S::d00213267@student.dkit.ie::894b4dfe-81ef-449c-8703-e0ea4126d792" providerId="AD" clId="Web-{07FDA687-D99F-45B0-AE69-4EEB27306CD0}" dt="2020-10-20T11:06:00.002" v="1502"/>
        <pc:sldMkLst>
          <pc:docMk/>
          <pc:sldMk cId="2835793314" sldId="275"/>
        </pc:sldMkLst>
        <pc:spChg chg="mod">
          <ac:chgData name="Kristine Saroka" userId="S::d00213267@student.dkit.ie::894b4dfe-81ef-449c-8703-e0ea4126d792" providerId="AD" clId="Web-{07FDA687-D99F-45B0-AE69-4EEB27306CD0}" dt="2020-10-20T11:06:00.002" v="1502"/>
          <ac:spMkLst>
            <pc:docMk/>
            <pc:sldMk cId="2835793314" sldId="275"/>
            <ac:spMk id="7" creationId="{3AA3005C-E1B4-4E7A-BE83-1C18D3EF472A}"/>
          </ac:spMkLst>
        </pc:spChg>
      </pc:sldChg>
      <pc:sldChg chg="delSp modSp add replId">
        <pc:chgData name="Kristine Saroka" userId="S::d00213267@student.dkit.ie::894b4dfe-81ef-449c-8703-e0ea4126d792" providerId="AD" clId="Web-{07FDA687-D99F-45B0-AE69-4EEB27306CD0}" dt="2020-10-20T11:07:42.729" v="1570" actId="20577"/>
        <pc:sldMkLst>
          <pc:docMk/>
          <pc:sldMk cId="2083648149" sldId="276"/>
        </pc:sldMkLst>
        <pc:spChg chg="mod">
          <ac:chgData name="Kristine Saroka" userId="S::d00213267@student.dkit.ie::894b4dfe-81ef-449c-8703-e0ea4126d792" providerId="AD" clId="Web-{07FDA687-D99F-45B0-AE69-4EEB27306CD0}" dt="2020-10-20T11:07:42.729" v="1570" actId="20577"/>
          <ac:spMkLst>
            <pc:docMk/>
            <pc:sldMk cId="2083648149" sldId="276"/>
            <ac:spMk id="4" creationId="{0C4889BE-7634-41AD-9CD4-89302BF42696}"/>
          </ac:spMkLst>
        </pc:spChg>
        <pc:spChg chg="mod">
          <ac:chgData name="Kristine Saroka" userId="S::d00213267@student.dkit.ie::894b4dfe-81ef-449c-8703-e0ea4126d792" providerId="AD" clId="Web-{07FDA687-D99F-45B0-AE69-4EEB27306CD0}" dt="2020-10-20T11:07:08.132" v="1555"/>
          <ac:spMkLst>
            <pc:docMk/>
            <pc:sldMk cId="2083648149" sldId="276"/>
            <ac:spMk id="7" creationId="{3AA3005C-E1B4-4E7A-BE83-1C18D3EF472A}"/>
          </ac:spMkLst>
        </pc:spChg>
        <pc:picChg chg="del">
          <ac:chgData name="Kristine Saroka" userId="S::d00213267@student.dkit.ie::894b4dfe-81ef-449c-8703-e0ea4126d792" providerId="AD" clId="Web-{07FDA687-D99F-45B0-AE69-4EEB27306CD0}" dt="2020-10-20T11:06:54.162" v="1549"/>
          <ac:picMkLst>
            <pc:docMk/>
            <pc:sldMk cId="2083648149" sldId="276"/>
            <ac:picMk id="14" creationId="{896BF180-4195-4044-983E-1DD22E8C4896}"/>
          </ac:picMkLst>
        </pc:picChg>
        <pc:picChg chg="del">
          <ac:chgData name="Kristine Saroka" userId="S::d00213267@student.dkit.ie::894b4dfe-81ef-449c-8703-e0ea4126d792" providerId="AD" clId="Web-{07FDA687-D99F-45B0-AE69-4EEB27306CD0}" dt="2020-10-20T11:06:54.366" v="1550"/>
          <ac:picMkLst>
            <pc:docMk/>
            <pc:sldMk cId="2083648149" sldId="276"/>
            <ac:picMk id="16" creationId="{30F99228-51C9-44E1-87E3-30DCA26B6272}"/>
          </ac:picMkLst>
        </pc:picChg>
      </pc:sldChg>
      <pc:sldChg chg="addSp delSp modSp add replId">
        <pc:chgData name="Kristine Saroka" userId="S::d00213267@student.dkit.ie::894b4dfe-81ef-449c-8703-e0ea4126d792" providerId="AD" clId="Web-{07FDA687-D99F-45B0-AE69-4EEB27306CD0}" dt="2020-10-20T11:07:53.589" v="1574"/>
        <pc:sldMkLst>
          <pc:docMk/>
          <pc:sldMk cId="1853391118" sldId="277"/>
        </pc:sldMkLst>
        <pc:spChg chg="del">
          <ac:chgData name="Kristine Saroka" userId="S::d00213267@student.dkit.ie::894b4dfe-81ef-449c-8703-e0ea4126d792" providerId="AD" clId="Web-{07FDA687-D99F-45B0-AE69-4EEB27306CD0}" dt="2020-10-20T11:07:53.152" v="1573"/>
          <ac:spMkLst>
            <pc:docMk/>
            <pc:sldMk cId="1853391118" sldId="277"/>
            <ac:spMk id="4" creationId="{0C4889BE-7634-41AD-9CD4-89302BF42696}"/>
          </ac:spMkLst>
        </pc:spChg>
        <pc:spChg chg="add">
          <ac:chgData name="Kristine Saroka" userId="S::d00213267@student.dkit.ie::894b4dfe-81ef-449c-8703-e0ea4126d792" providerId="AD" clId="Web-{07FDA687-D99F-45B0-AE69-4EEB27306CD0}" dt="2020-10-20T11:07:53.589" v="1574"/>
          <ac:spMkLst>
            <pc:docMk/>
            <pc:sldMk cId="1853391118" sldId="277"/>
            <ac:spMk id="5" creationId="{1DAE32B8-952F-4EAF-8278-9926285ABBD0}"/>
          </ac:spMkLst>
        </pc:spChg>
        <pc:spChg chg="mod">
          <ac:chgData name="Kristine Saroka" userId="S::d00213267@student.dkit.ie::894b4dfe-81ef-449c-8703-e0ea4126d792" providerId="AD" clId="Web-{07FDA687-D99F-45B0-AE69-4EEB27306CD0}" dt="2020-10-20T11:07:27.103" v="1562"/>
          <ac:spMkLst>
            <pc:docMk/>
            <pc:sldMk cId="1853391118" sldId="277"/>
            <ac:spMk id="7" creationId="{3AA3005C-E1B4-4E7A-BE83-1C18D3EF472A}"/>
          </ac:spMkLst>
        </pc:spChg>
        <pc:picChg chg="del">
          <ac:chgData name="Kristine Saroka" userId="S::d00213267@student.dkit.ie::894b4dfe-81ef-449c-8703-e0ea4126d792" providerId="AD" clId="Web-{07FDA687-D99F-45B0-AE69-4EEB27306CD0}" dt="2020-10-20T11:06:52.584" v="1547"/>
          <ac:picMkLst>
            <pc:docMk/>
            <pc:sldMk cId="1853391118" sldId="277"/>
            <ac:picMk id="14" creationId="{896BF180-4195-4044-983E-1DD22E8C4896}"/>
          </ac:picMkLst>
        </pc:picChg>
        <pc:picChg chg="del">
          <ac:chgData name="Kristine Saroka" userId="S::d00213267@student.dkit.ie::894b4dfe-81ef-449c-8703-e0ea4126d792" providerId="AD" clId="Web-{07FDA687-D99F-45B0-AE69-4EEB27306CD0}" dt="2020-10-20T11:06:53.147" v="1548"/>
          <ac:picMkLst>
            <pc:docMk/>
            <pc:sldMk cId="1853391118" sldId="277"/>
            <ac:picMk id="16" creationId="{30F99228-51C9-44E1-87E3-30DCA26B6272}"/>
          </ac:picMkLst>
        </pc:picChg>
      </pc:sldChg>
      <pc:sldChg chg="addSp delSp add replId">
        <pc:chgData name="Kristine Saroka" userId="S::d00213267@student.dkit.ie::894b4dfe-81ef-449c-8703-e0ea4126d792" providerId="AD" clId="Web-{07FDA687-D99F-45B0-AE69-4EEB27306CD0}" dt="2020-10-20T11:07:57.261" v="1576"/>
        <pc:sldMkLst>
          <pc:docMk/>
          <pc:sldMk cId="1030091484" sldId="278"/>
        </pc:sldMkLst>
        <pc:spChg chg="del">
          <ac:chgData name="Kristine Saroka" userId="S::d00213267@student.dkit.ie::894b4dfe-81ef-449c-8703-e0ea4126d792" providerId="AD" clId="Web-{07FDA687-D99F-45B0-AE69-4EEB27306CD0}" dt="2020-10-20T11:07:57.027" v="1575"/>
          <ac:spMkLst>
            <pc:docMk/>
            <pc:sldMk cId="1030091484" sldId="278"/>
            <ac:spMk id="4" creationId="{0C4889BE-7634-41AD-9CD4-89302BF42696}"/>
          </ac:spMkLst>
        </pc:spChg>
        <pc:spChg chg="add">
          <ac:chgData name="Kristine Saroka" userId="S::d00213267@student.dkit.ie::894b4dfe-81ef-449c-8703-e0ea4126d792" providerId="AD" clId="Web-{07FDA687-D99F-45B0-AE69-4EEB27306CD0}" dt="2020-10-20T11:07:57.261" v="1576"/>
          <ac:spMkLst>
            <pc:docMk/>
            <pc:sldMk cId="1030091484" sldId="278"/>
            <ac:spMk id="5" creationId="{AE94C0CB-85A0-4878-AB3B-512C635AFB65}"/>
          </ac:spMkLst>
        </pc:spChg>
      </pc:sldChg>
      <pc:sldChg chg="delSp modSp add replId">
        <pc:chgData name="Kristine Saroka" userId="S::d00213267@student.dkit.ie::894b4dfe-81ef-449c-8703-e0ea4126d792" providerId="AD" clId="Web-{07FDA687-D99F-45B0-AE69-4EEB27306CD0}" dt="2020-10-20T11:23:03.489" v="2317" actId="20577"/>
        <pc:sldMkLst>
          <pc:docMk/>
          <pc:sldMk cId="3866497574" sldId="279"/>
        </pc:sldMkLst>
        <pc:spChg chg="mod">
          <ac:chgData name="Kristine Saroka" userId="S::d00213267@student.dkit.ie::894b4dfe-81ef-449c-8703-e0ea4126d792" providerId="AD" clId="Web-{07FDA687-D99F-45B0-AE69-4EEB27306CD0}" dt="2020-10-20T11:10:18.319" v="1601" actId="20577"/>
          <ac:spMkLst>
            <pc:docMk/>
            <pc:sldMk cId="3866497574" sldId="279"/>
            <ac:spMk id="4" creationId="{0C4889BE-7634-41AD-9CD4-89302BF42696}"/>
          </ac:spMkLst>
        </pc:spChg>
        <pc:spChg chg="mod">
          <ac:chgData name="Kristine Saroka" userId="S::d00213267@student.dkit.ie::894b4dfe-81ef-449c-8703-e0ea4126d792" providerId="AD" clId="Web-{07FDA687-D99F-45B0-AE69-4EEB27306CD0}" dt="2020-10-20T11:13:29.334" v="1739" actId="20577"/>
          <ac:spMkLst>
            <pc:docMk/>
            <pc:sldMk cId="3866497574" sldId="279"/>
            <ac:spMk id="5" creationId="{E1318B78-7CCF-4CEC-A3ED-225C6FA7CE5C}"/>
          </ac:spMkLst>
        </pc:spChg>
        <pc:spChg chg="mod">
          <ac:chgData name="Kristine Saroka" userId="S::d00213267@student.dkit.ie::894b4dfe-81ef-449c-8703-e0ea4126d792" providerId="AD" clId="Web-{07FDA687-D99F-45B0-AE69-4EEB27306CD0}" dt="2020-10-20T11:23:03.489" v="2317" actId="20577"/>
          <ac:spMkLst>
            <pc:docMk/>
            <pc:sldMk cId="3866497574" sldId="279"/>
            <ac:spMk id="8" creationId="{6EDD6292-D2E9-4C8B-9E9B-99BD920B04E8}"/>
          </ac:spMkLst>
        </pc:spChg>
        <pc:spChg chg="mod">
          <ac:chgData name="Kristine Saroka" userId="S::d00213267@student.dkit.ie::894b4dfe-81ef-449c-8703-e0ea4126d792" providerId="AD" clId="Web-{07FDA687-D99F-45B0-AE69-4EEB27306CD0}" dt="2020-10-20T11:19:12.659" v="2115" actId="20577"/>
          <ac:spMkLst>
            <pc:docMk/>
            <pc:sldMk cId="3866497574" sldId="279"/>
            <ac:spMk id="10" creationId="{808EAFB6-22AD-4EB3-8909-5CAFA08050F3}"/>
          </ac:spMkLst>
        </pc:spChg>
        <pc:picChg chg="del">
          <ac:chgData name="Kristine Saroka" userId="S::d00213267@student.dkit.ie::894b4dfe-81ef-449c-8703-e0ea4126d792" providerId="AD" clId="Web-{07FDA687-D99F-45B0-AE69-4EEB27306CD0}" dt="2020-10-20T11:09:18.705" v="1579"/>
          <ac:picMkLst>
            <pc:docMk/>
            <pc:sldMk cId="3866497574" sldId="279"/>
            <ac:picMk id="13" creationId="{A2E72A72-CDCA-4C47-9381-305E85670879}"/>
          </ac:picMkLst>
        </pc:picChg>
        <pc:picChg chg="del">
          <ac:chgData name="Kristine Saroka" userId="S::d00213267@student.dkit.ie::894b4dfe-81ef-449c-8703-e0ea4126d792" providerId="AD" clId="Web-{07FDA687-D99F-45B0-AE69-4EEB27306CD0}" dt="2020-10-20T11:09:17.252" v="1578"/>
          <ac:picMkLst>
            <pc:docMk/>
            <pc:sldMk cId="3866497574" sldId="279"/>
            <ac:picMk id="16" creationId="{8F1F31C2-F05F-4D5A-AC61-F97C377FFE23}"/>
          </ac:picMkLst>
        </pc:picChg>
      </pc:sldChg>
      <pc:sldChg chg="add del replId">
        <pc:chgData name="Kristine Saroka" userId="S::d00213267@student.dkit.ie::894b4dfe-81ef-449c-8703-e0ea4126d792" providerId="AD" clId="Web-{07FDA687-D99F-45B0-AE69-4EEB27306CD0}" dt="2020-10-20T11:13:39.038" v="1742"/>
        <pc:sldMkLst>
          <pc:docMk/>
          <pc:sldMk cId="3645538752" sldId="280"/>
        </pc:sldMkLst>
      </pc:sldChg>
      <pc:sldChg chg="add del replId">
        <pc:chgData name="Kristine Saroka" userId="S::d00213267@student.dkit.ie::894b4dfe-81ef-449c-8703-e0ea4126d792" providerId="AD" clId="Web-{07FDA687-D99F-45B0-AE69-4EEB27306CD0}" dt="2020-10-20T11:13:40.679" v="1743"/>
        <pc:sldMkLst>
          <pc:docMk/>
          <pc:sldMk cId="1073962543" sldId="281"/>
        </pc:sldMkLst>
      </pc:sldChg>
      <pc:sldChg chg="delSp modSp add replId">
        <pc:chgData name="Kristine Saroka" userId="S::d00213267@student.dkit.ie::894b4dfe-81ef-449c-8703-e0ea4126d792" providerId="AD" clId="Web-{07FDA687-D99F-45B0-AE69-4EEB27306CD0}" dt="2020-10-20T11:27:16.072" v="2659"/>
        <pc:sldMkLst>
          <pc:docMk/>
          <pc:sldMk cId="3048835374" sldId="282"/>
        </pc:sldMkLst>
        <pc:spChg chg="mod">
          <ac:chgData name="Kristine Saroka" userId="S::d00213267@student.dkit.ie::894b4dfe-81ef-449c-8703-e0ea4126d792" providerId="AD" clId="Web-{07FDA687-D99F-45B0-AE69-4EEB27306CD0}" dt="2020-10-20T11:13:52.243" v="1745"/>
          <ac:spMkLst>
            <pc:docMk/>
            <pc:sldMk cId="3048835374" sldId="282"/>
            <ac:spMk id="5" creationId="{E1318B78-7CCF-4CEC-A3ED-225C6FA7CE5C}"/>
          </ac:spMkLst>
        </pc:spChg>
        <pc:spChg chg="del">
          <ac:chgData name="Kristine Saroka" userId="S::d00213267@student.dkit.ie::894b4dfe-81ef-449c-8703-e0ea4126d792" providerId="AD" clId="Web-{07FDA687-D99F-45B0-AE69-4EEB27306CD0}" dt="2020-10-20T11:27:16.072" v="2659"/>
          <ac:spMkLst>
            <pc:docMk/>
            <pc:sldMk cId="3048835374" sldId="282"/>
            <ac:spMk id="8" creationId="{6EDD6292-D2E9-4C8B-9E9B-99BD920B04E8}"/>
          </ac:spMkLst>
        </pc:spChg>
        <pc:spChg chg="mod">
          <ac:chgData name="Kristine Saroka" userId="S::d00213267@student.dkit.ie::894b4dfe-81ef-449c-8703-e0ea4126d792" providerId="AD" clId="Web-{07FDA687-D99F-45B0-AE69-4EEB27306CD0}" dt="2020-10-20T11:27:10.775" v="2657" actId="20577"/>
          <ac:spMkLst>
            <pc:docMk/>
            <pc:sldMk cId="3048835374" sldId="282"/>
            <ac:spMk id="10" creationId="{808EAFB6-22AD-4EB3-8909-5CAFA08050F3}"/>
          </ac:spMkLst>
        </pc:spChg>
      </pc:sldChg>
      <pc:sldChg chg="delSp modSp add replId">
        <pc:chgData name="Kristine Saroka" userId="S::d00213267@student.dkit.ie::894b4dfe-81ef-449c-8703-e0ea4126d792" providerId="AD" clId="Web-{07FDA687-D99F-45B0-AE69-4EEB27306CD0}" dt="2020-10-20T11:36:37.195" v="3647"/>
        <pc:sldMkLst>
          <pc:docMk/>
          <pc:sldMk cId="762486492" sldId="283"/>
        </pc:sldMkLst>
        <pc:spChg chg="mod">
          <ac:chgData name="Kristine Saroka" userId="S::d00213267@student.dkit.ie::894b4dfe-81ef-449c-8703-e0ea4126d792" providerId="AD" clId="Web-{07FDA687-D99F-45B0-AE69-4EEB27306CD0}" dt="2020-10-20T11:14:07.150" v="1750"/>
          <ac:spMkLst>
            <pc:docMk/>
            <pc:sldMk cId="762486492" sldId="283"/>
            <ac:spMk id="5" creationId="{E1318B78-7CCF-4CEC-A3ED-225C6FA7CE5C}"/>
          </ac:spMkLst>
        </pc:spChg>
        <pc:spChg chg="del mod">
          <ac:chgData name="Kristine Saroka" userId="S::d00213267@student.dkit.ie::894b4dfe-81ef-449c-8703-e0ea4126d792" providerId="AD" clId="Web-{07FDA687-D99F-45B0-AE69-4EEB27306CD0}" dt="2020-10-20T11:36:37.195" v="3647"/>
          <ac:spMkLst>
            <pc:docMk/>
            <pc:sldMk cId="762486492" sldId="283"/>
            <ac:spMk id="8" creationId="{6EDD6292-D2E9-4C8B-9E9B-99BD920B04E8}"/>
          </ac:spMkLst>
        </pc:spChg>
        <pc:spChg chg="mod">
          <ac:chgData name="Kristine Saroka" userId="S::d00213267@student.dkit.ie::894b4dfe-81ef-449c-8703-e0ea4126d792" providerId="AD" clId="Web-{07FDA687-D99F-45B0-AE69-4EEB27306CD0}" dt="2020-10-20T11:29:04.643" v="2830" actId="20577"/>
          <ac:spMkLst>
            <pc:docMk/>
            <pc:sldMk cId="762486492" sldId="283"/>
            <ac:spMk id="10" creationId="{808EAFB6-22AD-4EB3-8909-5CAFA08050F3}"/>
          </ac:spMkLst>
        </pc:spChg>
      </pc:sldChg>
      <pc:sldChg chg="modSp add replId">
        <pc:chgData name="Kristine Saroka" userId="S::d00213267@student.dkit.ie::894b4dfe-81ef-449c-8703-e0ea4126d792" providerId="AD" clId="Web-{07FDA687-D99F-45B0-AE69-4EEB27306CD0}" dt="2020-10-20T11:36:17.552" v="3642" actId="20577"/>
        <pc:sldMkLst>
          <pc:docMk/>
          <pc:sldMk cId="2698095733" sldId="284"/>
        </pc:sldMkLst>
        <pc:spChg chg="mod">
          <ac:chgData name="Kristine Saroka" userId="S::d00213267@student.dkit.ie::894b4dfe-81ef-449c-8703-e0ea4126d792" providerId="AD" clId="Web-{07FDA687-D99F-45B0-AE69-4EEB27306CD0}" dt="2020-10-20T11:31:28.748" v="3092"/>
          <ac:spMkLst>
            <pc:docMk/>
            <pc:sldMk cId="2698095733" sldId="284"/>
            <ac:spMk id="5" creationId="{E1318B78-7CCF-4CEC-A3ED-225C6FA7CE5C}"/>
          </ac:spMkLst>
        </pc:spChg>
        <pc:spChg chg="mod">
          <ac:chgData name="Kristine Saroka" userId="S::d00213267@student.dkit.ie::894b4dfe-81ef-449c-8703-e0ea4126d792" providerId="AD" clId="Web-{07FDA687-D99F-45B0-AE69-4EEB27306CD0}" dt="2020-10-20T11:36:17.552" v="3642" actId="20577"/>
          <ac:spMkLst>
            <pc:docMk/>
            <pc:sldMk cId="2698095733" sldId="284"/>
            <ac:spMk id="8" creationId="{6EDD6292-D2E9-4C8B-9E9B-99BD920B04E8}"/>
          </ac:spMkLst>
        </pc:spChg>
        <pc:spChg chg="mod">
          <ac:chgData name="Kristine Saroka" userId="S::d00213267@student.dkit.ie::894b4dfe-81ef-449c-8703-e0ea4126d792" providerId="AD" clId="Web-{07FDA687-D99F-45B0-AE69-4EEB27306CD0}" dt="2020-10-20T11:32:34.003" v="3154" actId="20577"/>
          <ac:spMkLst>
            <pc:docMk/>
            <pc:sldMk cId="2698095733" sldId="284"/>
            <ac:spMk id="10" creationId="{808EAFB6-22AD-4EB3-8909-5CAFA08050F3}"/>
          </ac:spMkLst>
        </pc:spChg>
      </pc:sldChg>
      <pc:sldChg chg="addSp delSp modSp add replId">
        <pc:chgData name="Kristine Saroka" userId="S::d00213267@student.dkit.ie::894b4dfe-81ef-449c-8703-e0ea4126d792" providerId="AD" clId="Web-{07FDA687-D99F-45B0-AE69-4EEB27306CD0}" dt="2020-10-20T11:44:36.811" v="4033" actId="20577"/>
        <pc:sldMkLst>
          <pc:docMk/>
          <pc:sldMk cId="3006547196" sldId="285"/>
        </pc:sldMkLst>
        <pc:spChg chg="mod">
          <ac:chgData name="Kristine Saroka" userId="S::d00213267@student.dkit.ie::894b4dfe-81ef-449c-8703-e0ea4126d792" providerId="AD" clId="Web-{07FDA687-D99F-45B0-AE69-4EEB27306CD0}" dt="2020-10-20T11:38:59.972" v="3667" actId="20577"/>
          <ac:spMkLst>
            <pc:docMk/>
            <pc:sldMk cId="3006547196" sldId="285"/>
            <ac:spMk id="4" creationId="{0C4889BE-7634-41AD-9CD4-89302BF42696}"/>
          </ac:spMkLst>
        </pc:spChg>
        <pc:spChg chg="add del mod">
          <ac:chgData name="Kristine Saroka" userId="S::d00213267@student.dkit.ie::894b4dfe-81ef-449c-8703-e0ea4126d792" providerId="AD" clId="Web-{07FDA687-D99F-45B0-AE69-4EEB27306CD0}" dt="2020-10-20T11:40:18.556" v="3741"/>
          <ac:spMkLst>
            <pc:docMk/>
            <pc:sldMk cId="3006547196" sldId="285"/>
            <ac:spMk id="5" creationId="{E1318B78-7CCF-4CEC-A3ED-225C6FA7CE5C}"/>
          </ac:spMkLst>
        </pc:spChg>
        <pc:spChg chg="add del mod">
          <ac:chgData name="Kristine Saroka" userId="S::d00213267@student.dkit.ie::894b4dfe-81ef-449c-8703-e0ea4126d792" providerId="AD" clId="Web-{07FDA687-D99F-45B0-AE69-4EEB27306CD0}" dt="2020-10-20T11:40:26.463" v="3748"/>
          <ac:spMkLst>
            <pc:docMk/>
            <pc:sldMk cId="3006547196" sldId="285"/>
            <ac:spMk id="8" creationId="{6EDD6292-D2E9-4C8B-9E9B-99BD920B04E8}"/>
          </ac:spMkLst>
        </pc:spChg>
        <pc:spChg chg="mod">
          <ac:chgData name="Kristine Saroka" userId="S::d00213267@student.dkit.ie::894b4dfe-81ef-449c-8703-e0ea4126d792" providerId="AD" clId="Web-{07FDA687-D99F-45B0-AE69-4EEB27306CD0}" dt="2020-10-20T11:44:36.811" v="4033" actId="20577"/>
          <ac:spMkLst>
            <pc:docMk/>
            <pc:sldMk cId="3006547196" sldId="285"/>
            <ac:spMk id="10" creationId="{808EAFB6-22AD-4EB3-8909-5CAFA08050F3}"/>
          </ac:spMkLst>
        </pc:spChg>
        <pc:picChg chg="add del">
          <ac:chgData name="Kristine Saroka" userId="S::d00213267@student.dkit.ie::894b4dfe-81ef-449c-8703-e0ea4126d792" providerId="AD" clId="Web-{07FDA687-D99F-45B0-AE69-4EEB27306CD0}" dt="2020-10-20T11:40:23.353" v="3744"/>
          <ac:picMkLst>
            <pc:docMk/>
            <pc:sldMk cId="3006547196" sldId="285"/>
            <ac:picMk id="13" creationId="{A2E72A72-CDCA-4C47-9381-305E85670879}"/>
          </ac:picMkLst>
        </pc:picChg>
        <pc:picChg chg="add del">
          <ac:chgData name="Kristine Saroka" userId="S::d00213267@student.dkit.ie::894b4dfe-81ef-449c-8703-e0ea4126d792" providerId="AD" clId="Web-{07FDA687-D99F-45B0-AE69-4EEB27306CD0}" dt="2020-10-20T11:40:22.603" v="3743"/>
          <ac:picMkLst>
            <pc:docMk/>
            <pc:sldMk cId="3006547196" sldId="285"/>
            <ac:picMk id="16" creationId="{8F1F31C2-F05F-4D5A-AC61-F97C377FFE23}"/>
          </ac:picMkLst>
        </pc:picChg>
      </pc:sldChg>
      <pc:sldChg chg="modSp add replId">
        <pc:chgData name="Kristine Saroka" userId="S::d00213267@student.dkit.ie::894b4dfe-81ef-449c-8703-e0ea4126d792" providerId="AD" clId="Web-{07FDA687-D99F-45B0-AE69-4EEB27306CD0}" dt="2020-10-20T11:47:10.917" v="4145" actId="20577"/>
        <pc:sldMkLst>
          <pc:docMk/>
          <pc:sldMk cId="922610857" sldId="286"/>
        </pc:sldMkLst>
        <pc:spChg chg="mod">
          <ac:chgData name="Kristine Saroka" userId="S::d00213267@student.dkit.ie::894b4dfe-81ef-449c-8703-e0ea4126d792" providerId="AD" clId="Web-{07FDA687-D99F-45B0-AE69-4EEB27306CD0}" dt="2020-10-20T11:45:02" v="4039"/>
          <ac:spMkLst>
            <pc:docMk/>
            <pc:sldMk cId="922610857" sldId="286"/>
            <ac:spMk id="5" creationId="{E1318B78-7CCF-4CEC-A3ED-225C6FA7CE5C}"/>
          </ac:spMkLst>
        </pc:spChg>
        <pc:spChg chg="mod">
          <ac:chgData name="Kristine Saroka" userId="S::d00213267@student.dkit.ie::894b4dfe-81ef-449c-8703-e0ea4126d792" providerId="AD" clId="Web-{07FDA687-D99F-45B0-AE69-4EEB27306CD0}" dt="2020-10-20T11:47:10.917" v="4145" actId="20577"/>
          <ac:spMkLst>
            <pc:docMk/>
            <pc:sldMk cId="922610857" sldId="286"/>
            <ac:spMk id="10" creationId="{808EAFB6-22AD-4EB3-8909-5CAFA08050F3}"/>
          </ac:spMkLst>
        </pc:spChg>
      </pc:sldChg>
    </pc:docChg>
  </pc:docChgLst>
  <pc:docChgLst>
    <pc:chgData name="Kristine Saroka" userId="S::d00213267@student.dkit.ie::894b4dfe-81ef-449c-8703-e0ea4126d792" providerId="AD" clId="Web-{5E0B598F-B356-471A-9F9E-B0A132E271CA}"/>
    <pc:docChg chg="modSld">
      <pc:chgData name="Kristine Saroka" userId="S::d00213267@student.dkit.ie::894b4dfe-81ef-449c-8703-e0ea4126d792" providerId="AD" clId="Web-{5E0B598F-B356-471A-9F9E-B0A132E271CA}" dt="2020-10-12T15:59:57.197" v="24" actId="1076"/>
      <pc:docMkLst>
        <pc:docMk/>
      </pc:docMkLst>
      <pc:sldChg chg="modSp">
        <pc:chgData name="Kristine Saroka" userId="S::d00213267@student.dkit.ie::894b4dfe-81ef-449c-8703-e0ea4126d792" providerId="AD" clId="Web-{5E0B598F-B356-471A-9F9E-B0A132E271CA}" dt="2020-10-12T15:59:57.197" v="24" actId="1076"/>
        <pc:sldMkLst>
          <pc:docMk/>
          <pc:sldMk cId="2172968411" sldId="257"/>
        </pc:sldMkLst>
        <pc:spChg chg="mod">
          <ac:chgData name="Kristine Saroka" userId="S::d00213267@student.dkit.ie::894b4dfe-81ef-449c-8703-e0ea4126d792" providerId="AD" clId="Web-{5E0B598F-B356-471A-9F9E-B0A132E271CA}" dt="2020-10-12T15:59:57.197" v="24" actId="1076"/>
          <ac:spMkLst>
            <pc:docMk/>
            <pc:sldMk cId="2172968411" sldId="257"/>
            <ac:spMk id="5" creationId="{E63F0CA2-385D-483E-BAFD-CAD9E83D3067}"/>
          </ac:spMkLst>
        </pc:spChg>
      </pc:sldChg>
    </pc:docChg>
  </pc:docChgLst>
  <pc:docChgLst>
    <pc:chgData name="Kristine Saroka" userId="S::d00213267@student.dkit.ie::894b4dfe-81ef-449c-8703-e0ea4126d792" providerId="AD" clId="Web-{2548F9D3-C7B2-452D-A823-5F249F044A42}"/>
    <pc:docChg chg="modSld">
      <pc:chgData name="Kristine Saroka" userId="S::d00213267@student.dkit.ie::894b4dfe-81ef-449c-8703-e0ea4126d792" providerId="AD" clId="Web-{2548F9D3-C7B2-452D-A823-5F249F044A42}" dt="2020-10-12T16:02:08.692" v="28" actId="20577"/>
      <pc:docMkLst>
        <pc:docMk/>
      </pc:docMkLst>
      <pc:sldChg chg="modSp">
        <pc:chgData name="Kristine Saroka" userId="S::d00213267@student.dkit.ie::894b4dfe-81ef-449c-8703-e0ea4126d792" providerId="AD" clId="Web-{2548F9D3-C7B2-452D-A823-5F249F044A42}" dt="2020-10-12T16:02:08.160" v="26" actId="20577"/>
        <pc:sldMkLst>
          <pc:docMk/>
          <pc:sldMk cId="316151759" sldId="256"/>
        </pc:sldMkLst>
        <pc:spChg chg="mod">
          <ac:chgData name="Kristine Saroka" userId="S::d00213267@student.dkit.ie::894b4dfe-81ef-449c-8703-e0ea4126d792" providerId="AD" clId="Web-{2548F9D3-C7B2-452D-A823-5F249F044A42}" dt="2020-10-12T16:02:08.160" v="26" actId="20577"/>
          <ac:spMkLst>
            <pc:docMk/>
            <pc:sldMk cId="316151759" sldId="256"/>
            <ac:spMk id="24" creationId="{8B0F262B-CF90-4E8D-8190-6E703785ED87}"/>
          </ac:spMkLst>
        </pc:spChg>
      </pc:sldChg>
      <pc:sldChg chg="modSp">
        <pc:chgData name="Kristine Saroka" userId="S::d00213267@student.dkit.ie::894b4dfe-81ef-449c-8703-e0ea4126d792" providerId="AD" clId="Web-{2548F9D3-C7B2-452D-A823-5F249F044A42}" dt="2020-10-12T16:01:19.753" v="4" actId="20577"/>
        <pc:sldMkLst>
          <pc:docMk/>
          <pc:sldMk cId="1372223067" sldId="258"/>
        </pc:sldMkLst>
        <pc:spChg chg="mod">
          <ac:chgData name="Kristine Saroka" userId="S::d00213267@student.dkit.ie::894b4dfe-81ef-449c-8703-e0ea4126d792" providerId="AD" clId="Web-{2548F9D3-C7B2-452D-A823-5F249F044A42}" dt="2020-10-12T16:01:19.753" v="4" actId="20577"/>
          <ac:spMkLst>
            <pc:docMk/>
            <pc:sldMk cId="1372223067" sldId="258"/>
            <ac:spMk id="4" creationId="{0C4889BE-7634-41AD-9CD4-89302BF42696}"/>
          </ac:spMkLst>
        </pc:spChg>
      </pc:sldChg>
      <pc:sldChg chg="modSp">
        <pc:chgData name="Kristine Saroka" userId="S::d00213267@student.dkit.ie::894b4dfe-81ef-449c-8703-e0ea4126d792" providerId="AD" clId="Web-{2548F9D3-C7B2-452D-A823-5F249F044A42}" dt="2020-10-12T16:01:42.457" v="24" actId="20577"/>
        <pc:sldMkLst>
          <pc:docMk/>
          <pc:sldMk cId="2600316737" sldId="259"/>
        </pc:sldMkLst>
        <pc:spChg chg="mod">
          <ac:chgData name="Kristine Saroka" userId="S::d00213267@student.dkit.ie::894b4dfe-81ef-449c-8703-e0ea4126d792" providerId="AD" clId="Web-{2548F9D3-C7B2-452D-A823-5F249F044A42}" dt="2020-10-12T16:01:42.457" v="24" actId="20577"/>
          <ac:spMkLst>
            <pc:docMk/>
            <pc:sldMk cId="2600316737" sldId="259"/>
            <ac:spMk id="4" creationId="{0C4889BE-7634-41AD-9CD4-89302BF42696}"/>
          </ac:spMkLst>
        </pc:spChg>
      </pc:sldChg>
    </pc:docChg>
  </pc:docChgLst>
  <pc:docChgLst>
    <pc:chgData name="James Farrell" userId="S::d00206780@student.dkit.ie::6b7ff338-42ad-419c-bd0b-d3ee2a8565cc" providerId="AD" clId="Web-{96C0923A-3142-412F-BC5D-E59BD1761FD2}"/>
    <pc:docChg chg="delSld modSld">
      <pc:chgData name="James Farrell" userId="S::d00206780@student.dkit.ie::6b7ff338-42ad-419c-bd0b-d3ee2a8565cc" providerId="AD" clId="Web-{96C0923A-3142-412F-BC5D-E59BD1761FD2}" dt="2020-10-20T13:05:43.586" v="70" actId="20577"/>
      <pc:docMkLst>
        <pc:docMk/>
      </pc:docMkLst>
      <pc:sldChg chg="addSp modSp">
        <pc:chgData name="James Farrell" userId="S::d00206780@student.dkit.ie::6b7ff338-42ad-419c-bd0b-d3ee2a8565cc" providerId="AD" clId="Web-{96C0923A-3142-412F-BC5D-E59BD1761FD2}" dt="2020-10-20T13:05:43.586" v="69" actId="20577"/>
        <pc:sldMkLst>
          <pc:docMk/>
          <pc:sldMk cId="3866497574" sldId="279"/>
        </pc:sldMkLst>
        <pc:spChg chg="mod">
          <ac:chgData name="James Farrell" userId="S::d00206780@student.dkit.ie::6b7ff338-42ad-419c-bd0b-d3ee2a8565cc" providerId="AD" clId="Web-{96C0923A-3142-412F-BC5D-E59BD1761FD2}" dt="2020-10-20T13:05:43.586" v="69" actId="20577"/>
          <ac:spMkLst>
            <pc:docMk/>
            <pc:sldMk cId="3866497574" sldId="279"/>
            <ac:spMk id="5" creationId="{E1318B78-7CCF-4CEC-A3ED-225C6FA7CE5C}"/>
          </ac:spMkLst>
        </pc:spChg>
        <pc:picChg chg="add mod">
          <ac:chgData name="James Farrell" userId="S::d00206780@student.dkit.ie::6b7ff338-42ad-419c-bd0b-d3ee2a8565cc" providerId="AD" clId="Web-{96C0923A-3142-412F-BC5D-E59BD1761FD2}" dt="2020-10-20T13:01:26.424" v="49" actId="1076"/>
          <ac:picMkLst>
            <pc:docMk/>
            <pc:sldMk cId="3866497574" sldId="279"/>
            <ac:picMk id="6" creationId="{CB2BCA37-C865-4CCC-9798-BE670F0A7A41}"/>
          </ac:picMkLst>
        </pc:picChg>
      </pc:sldChg>
      <pc:sldChg chg="modSp">
        <pc:chgData name="James Farrell" userId="S::d00206780@student.dkit.ie::6b7ff338-42ad-419c-bd0b-d3ee2a8565cc" providerId="AD" clId="Web-{96C0923A-3142-412F-BC5D-E59BD1761FD2}" dt="2020-10-20T13:05:39.289" v="64" actId="20577"/>
        <pc:sldMkLst>
          <pc:docMk/>
          <pc:sldMk cId="3048835374" sldId="282"/>
        </pc:sldMkLst>
        <pc:spChg chg="mod">
          <ac:chgData name="James Farrell" userId="S::d00206780@student.dkit.ie::6b7ff338-42ad-419c-bd0b-d3ee2a8565cc" providerId="AD" clId="Web-{96C0923A-3142-412F-BC5D-E59BD1761FD2}" dt="2020-10-20T13:05:39.289" v="64" actId="20577"/>
          <ac:spMkLst>
            <pc:docMk/>
            <pc:sldMk cId="3048835374" sldId="282"/>
            <ac:spMk id="5" creationId="{E1318B78-7CCF-4CEC-A3ED-225C6FA7CE5C}"/>
          </ac:spMkLst>
        </pc:spChg>
      </pc:sldChg>
      <pc:sldChg chg="del">
        <pc:chgData name="James Farrell" userId="S::d00206780@student.dkit.ie::6b7ff338-42ad-419c-bd0b-d3ee2a8565cc" providerId="AD" clId="Web-{96C0923A-3142-412F-BC5D-E59BD1761FD2}" dt="2020-10-20T13:05:25.788" v="50"/>
        <pc:sldMkLst>
          <pc:docMk/>
          <pc:sldMk cId="2698095733" sldId="284"/>
        </pc:sldMkLst>
      </pc:sldChg>
      <pc:sldChg chg="modSp">
        <pc:chgData name="James Farrell" userId="S::d00206780@student.dkit.ie::6b7ff338-42ad-419c-bd0b-d3ee2a8565cc" providerId="AD" clId="Web-{96C0923A-3142-412F-BC5D-E59BD1761FD2}" dt="2020-10-20T13:00:08.266" v="44" actId="20577"/>
        <pc:sldMkLst>
          <pc:docMk/>
          <pc:sldMk cId="3006547196" sldId="285"/>
        </pc:sldMkLst>
        <pc:spChg chg="mod">
          <ac:chgData name="James Farrell" userId="S::d00206780@student.dkit.ie::6b7ff338-42ad-419c-bd0b-d3ee2a8565cc" providerId="AD" clId="Web-{96C0923A-3142-412F-BC5D-E59BD1761FD2}" dt="2020-10-20T13:00:08.266" v="44" actId="20577"/>
          <ac:spMkLst>
            <pc:docMk/>
            <pc:sldMk cId="3006547196" sldId="285"/>
            <ac:spMk id="10" creationId="{808EAFB6-22AD-4EB3-8909-5CAFA08050F3}"/>
          </ac:spMkLst>
        </pc:spChg>
      </pc:sldChg>
      <pc:sldChg chg="modSp">
        <pc:chgData name="James Farrell" userId="S::d00206780@student.dkit.ie::6b7ff338-42ad-419c-bd0b-d3ee2a8565cc" providerId="AD" clId="Web-{96C0923A-3142-412F-BC5D-E59BD1761FD2}" dt="2020-10-20T13:05:35.429" v="59" actId="20577"/>
        <pc:sldMkLst>
          <pc:docMk/>
          <pc:sldMk cId="355473912" sldId="287"/>
        </pc:sldMkLst>
        <pc:spChg chg="mod">
          <ac:chgData name="James Farrell" userId="S::d00206780@student.dkit.ie::6b7ff338-42ad-419c-bd0b-d3ee2a8565cc" providerId="AD" clId="Web-{96C0923A-3142-412F-BC5D-E59BD1761FD2}" dt="2020-10-20T13:05:35.429" v="59" actId="20577"/>
          <ac:spMkLst>
            <pc:docMk/>
            <pc:sldMk cId="355473912" sldId="287"/>
            <ac:spMk id="5" creationId="{E1318B78-7CCF-4CEC-A3ED-225C6FA7CE5C}"/>
          </ac:spMkLst>
        </pc:spChg>
      </pc:sldChg>
    </pc:docChg>
  </pc:docChgLst>
  <pc:docChgLst>
    <pc:chgData name="Kristine Saroka" userId="S::d00213267@student.dkit.ie::894b4dfe-81ef-449c-8703-e0ea4126d792" providerId="AD" clId="Web-{1D2312DC-238B-4B9D-8104-2181EA41F4C8}"/>
    <pc:docChg chg="modSld">
      <pc:chgData name="Kristine Saroka" userId="S::d00213267@student.dkit.ie::894b4dfe-81ef-449c-8703-e0ea4126d792" providerId="AD" clId="Web-{1D2312DC-238B-4B9D-8104-2181EA41F4C8}" dt="2020-10-12T14:39:35.253" v="34" actId="20577"/>
      <pc:docMkLst>
        <pc:docMk/>
      </pc:docMkLst>
      <pc:sldChg chg="modSp">
        <pc:chgData name="Kristine Saroka" userId="S::d00213267@student.dkit.ie::894b4dfe-81ef-449c-8703-e0ea4126d792" providerId="AD" clId="Web-{1D2312DC-238B-4B9D-8104-2181EA41F4C8}" dt="2020-10-12T14:39:21.377" v="27" actId="20577"/>
        <pc:sldMkLst>
          <pc:docMk/>
          <pc:sldMk cId="2172968411" sldId="257"/>
        </pc:sldMkLst>
        <pc:spChg chg="mod">
          <ac:chgData name="Kristine Saroka" userId="S::d00213267@student.dkit.ie::894b4dfe-81ef-449c-8703-e0ea4126d792" providerId="AD" clId="Web-{1D2312DC-238B-4B9D-8104-2181EA41F4C8}" dt="2020-10-12T14:39:21.377" v="27" actId="20577"/>
          <ac:spMkLst>
            <pc:docMk/>
            <pc:sldMk cId="2172968411" sldId="257"/>
            <ac:spMk id="4" creationId="{0C4889BE-7634-41AD-9CD4-89302BF42696}"/>
          </ac:spMkLst>
        </pc:spChg>
      </pc:sldChg>
      <pc:sldChg chg="modSp">
        <pc:chgData name="Kristine Saroka" userId="S::d00213267@student.dkit.ie::894b4dfe-81ef-449c-8703-e0ea4126d792" providerId="AD" clId="Web-{1D2312DC-238B-4B9D-8104-2181EA41F4C8}" dt="2020-10-12T14:39:14.407" v="24" actId="20577"/>
        <pc:sldMkLst>
          <pc:docMk/>
          <pc:sldMk cId="1372223067" sldId="258"/>
        </pc:sldMkLst>
        <pc:spChg chg="mod">
          <ac:chgData name="Kristine Saroka" userId="S::d00213267@student.dkit.ie::894b4dfe-81ef-449c-8703-e0ea4126d792" providerId="AD" clId="Web-{1D2312DC-238B-4B9D-8104-2181EA41F4C8}" dt="2020-10-12T14:39:14.407" v="24" actId="20577"/>
          <ac:spMkLst>
            <pc:docMk/>
            <pc:sldMk cId="1372223067" sldId="258"/>
            <ac:spMk id="4" creationId="{0C4889BE-7634-41AD-9CD4-89302BF42696}"/>
          </ac:spMkLst>
        </pc:spChg>
      </pc:sldChg>
      <pc:sldChg chg="modSp">
        <pc:chgData name="Kristine Saroka" userId="S::d00213267@student.dkit.ie::894b4dfe-81ef-449c-8703-e0ea4126d792" providerId="AD" clId="Web-{1D2312DC-238B-4B9D-8104-2181EA41F4C8}" dt="2020-10-12T14:39:35.253" v="33" actId="20577"/>
        <pc:sldMkLst>
          <pc:docMk/>
          <pc:sldMk cId="2600316737" sldId="259"/>
        </pc:sldMkLst>
        <pc:spChg chg="mod">
          <ac:chgData name="Kristine Saroka" userId="S::d00213267@student.dkit.ie::894b4dfe-81ef-449c-8703-e0ea4126d792" providerId="AD" clId="Web-{1D2312DC-238B-4B9D-8104-2181EA41F4C8}" dt="2020-10-12T14:39:35.253" v="33" actId="20577"/>
          <ac:spMkLst>
            <pc:docMk/>
            <pc:sldMk cId="2600316737" sldId="259"/>
            <ac:spMk id="4" creationId="{0C4889BE-7634-41AD-9CD4-89302BF42696}"/>
          </ac:spMkLst>
        </pc:spChg>
      </pc:sldChg>
      <pc:sldChg chg="modSp">
        <pc:chgData name="Kristine Saroka" userId="S::d00213267@student.dkit.ie::894b4dfe-81ef-449c-8703-e0ea4126d792" providerId="AD" clId="Web-{1D2312DC-238B-4B9D-8104-2181EA41F4C8}" dt="2020-10-12T14:38:07.980" v="11" actId="20577"/>
        <pc:sldMkLst>
          <pc:docMk/>
          <pc:sldMk cId="2591034256" sldId="260"/>
        </pc:sldMkLst>
        <pc:spChg chg="mod">
          <ac:chgData name="Kristine Saroka" userId="S::d00213267@student.dkit.ie::894b4dfe-81ef-449c-8703-e0ea4126d792" providerId="AD" clId="Web-{1D2312DC-238B-4B9D-8104-2181EA41F4C8}" dt="2020-10-12T14:38:07.980" v="11" actId="20577"/>
          <ac:spMkLst>
            <pc:docMk/>
            <pc:sldMk cId="2591034256" sldId="260"/>
            <ac:spMk id="4" creationId="{0C4889BE-7634-41AD-9CD4-89302BF42696}"/>
          </ac:spMkLst>
        </pc:spChg>
      </pc:sldChg>
      <pc:sldChg chg="modSp">
        <pc:chgData name="Kristine Saroka" userId="S::d00213267@student.dkit.ie::894b4dfe-81ef-449c-8703-e0ea4126d792" providerId="AD" clId="Web-{1D2312DC-238B-4B9D-8104-2181EA41F4C8}" dt="2020-10-12T14:38:13.074" v="14" actId="20577"/>
        <pc:sldMkLst>
          <pc:docMk/>
          <pc:sldMk cId="3320377627" sldId="261"/>
        </pc:sldMkLst>
        <pc:spChg chg="mod">
          <ac:chgData name="Kristine Saroka" userId="S::d00213267@student.dkit.ie::894b4dfe-81ef-449c-8703-e0ea4126d792" providerId="AD" clId="Web-{1D2312DC-238B-4B9D-8104-2181EA41F4C8}" dt="2020-10-12T14:38:13.074" v="14" actId="20577"/>
          <ac:spMkLst>
            <pc:docMk/>
            <pc:sldMk cId="3320377627" sldId="261"/>
            <ac:spMk id="4" creationId="{0C4889BE-7634-41AD-9CD4-89302BF42696}"/>
          </ac:spMkLst>
        </pc:spChg>
      </pc:sldChg>
      <pc:sldChg chg="modSp">
        <pc:chgData name="Kristine Saroka" userId="S::d00213267@student.dkit.ie::894b4dfe-81ef-449c-8703-e0ea4126d792" providerId="AD" clId="Web-{1D2312DC-238B-4B9D-8104-2181EA41F4C8}" dt="2020-10-12T14:38:20.419" v="17" actId="20577"/>
        <pc:sldMkLst>
          <pc:docMk/>
          <pc:sldMk cId="3291043188" sldId="262"/>
        </pc:sldMkLst>
        <pc:spChg chg="mod">
          <ac:chgData name="Kristine Saroka" userId="S::d00213267@student.dkit.ie::894b4dfe-81ef-449c-8703-e0ea4126d792" providerId="AD" clId="Web-{1D2312DC-238B-4B9D-8104-2181EA41F4C8}" dt="2020-10-12T14:38:20.419" v="17" actId="20577"/>
          <ac:spMkLst>
            <pc:docMk/>
            <pc:sldMk cId="3291043188" sldId="262"/>
            <ac:spMk id="4" creationId="{0C4889BE-7634-41AD-9CD4-89302BF42696}"/>
          </ac:spMkLst>
        </pc:spChg>
      </pc:sldChg>
    </pc:docChg>
  </pc:docChgLst>
  <pc:docChgLst>
    <pc:chgData name="James Farrell" userId="S::d00206780@student.dkit.ie::6b7ff338-42ad-419c-bd0b-d3ee2a8565cc" providerId="AD" clId="Web-{085E9794-E9FE-4640-927B-4CAAAA80CBD2}"/>
    <pc:docChg chg="addSld modSld">
      <pc:chgData name="James Farrell" userId="S::d00206780@student.dkit.ie::6b7ff338-42ad-419c-bd0b-d3ee2a8565cc" providerId="AD" clId="Web-{085E9794-E9FE-4640-927B-4CAAAA80CBD2}" dt="2020-10-20T13:13:15.085" v="17" actId="1076"/>
      <pc:docMkLst>
        <pc:docMk/>
      </pc:docMkLst>
      <pc:sldChg chg="addSp modSp">
        <pc:chgData name="James Farrell" userId="S::d00206780@student.dkit.ie::6b7ff338-42ad-419c-bd0b-d3ee2a8565cc" providerId="AD" clId="Web-{085E9794-E9FE-4640-927B-4CAAAA80CBD2}" dt="2020-10-20T13:12:25.097" v="5" actId="1076"/>
        <pc:sldMkLst>
          <pc:docMk/>
          <pc:sldMk cId="922610857" sldId="286"/>
        </pc:sldMkLst>
        <pc:picChg chg="add mod">
          <ac:chgData name="James Farrell" userId="S::d00206780@student.dkit.ie::6b7ff338-42ad-419c-bd0b-d3ee2a8565cc" providerId="AD" clId="Web-{085E9794-E9FE-4640-927B-4CAAAA80CBD2}" dt="2020-10-20T13:12:25.097" v="5" actId="1076"/>
          <ac:picMkLst>
            <pc:docMk/>
            <pc:sldMk cId="922610857" sldId="286"/>
            <ac:picMk id="6" creationId="{2B13DD04-9BC2-4B6D-9C21-A3918D1162EE}"/>
          </ac:picMkLst>
        </pc:picChg>
      </pc:sldChg>
      <pc:sldChg chg="addSp delSp modSp add replId">
        <pc:chgData name="James Farrell" userId="S::d00206780@student.dkit.ie::6b7ff338-42ad-419c-bd0b-d3ee2a8565cc" providerId="AD" clId="Web-{085E9794-E9FE-4640-927B-4CAAAA80CBD2}" dt="2020-10-20T13:13:15.085" v="17" actId="1076"/>
        <pc:sldMkLst>
          <pc:docMk/>
          <pc:sldMk cId="2168130564" sldId="288"/>
        </pc:sldMkLst>
        <pc:grpChg chg="add mod">
          <ac:chgData name="James Farrell" userId="S::d00206780@student.dkit.ie::6b7ff338-42ad-419c-bd0b-d3ee2a8565cc" providerId="AD" clId="Web-{085E9794-E9FE-4640-927B-4CAAAA80CBD2}" dt="2020-10-20T13:13:15.085" v="17" actId="1076"/>
          <ac:grpSpMkLst>
            <pc:docMk/>
            <pc:sldMk cId="2168130564" sldId="288"/>
            <ac:grpSpMk id="9" creationId="{B703BD20-ED4E-4411-A206-7C493FE3CEC9}"/>
          </ac:grpSpMkLst>
        </pc:grpChg>
        <pc:picChg chg="del">
          <ac:chgData name="James Farrell" userId="S::d00206780@student.dkit.ie::6b7ff338-42ad-419c-bd0b-d3ee2a8565cc" providerId="AD" clId="Web-{085E9794-E9FE-4640-927B-4CAAAA80CBD2}" dt="2020-10-20T13:12:36.692" v="8"/>
          <ac:picMkLst>
            <pc:docMk/>
            <pc:sldMk cId="2168130564" sldId="288"/>
            <ac:picMk id="6" creationId="{2B13DD04-9BC2-4B6D-9C21-A3918D1162EE}"/>
          </ac:picMkLst>
        </pc:picChg>
        <pc:picChg chg="add mod">
          <ac:chgData name="James Farrell" userId="S::d00206780@student.dkit.ie::6b7ff338-42ad-419c-bd0b-d3ee2a8565cc" providerId="AD" clId="Web-{085E9794-E9FE-4640-927B-4CAAAA80CBD2}" dt="2020-10-20T13:13:02.147" v="15" actId="1076"/>
          <ac:picMkLst>
            <pc:docMk/>
            <pc:sldMk cId="2168130564" sldId="288"/>
            <ac:picMk id="7" creationId="{897FB2B1-D1A9-44BB-990C-BC2C8D232F8A}"/>
          </ac:picMkLst>
        </pc:picChg>
        <pc:picChg chg="add mod">
          <ac:chgData name="James Farrell" userId="S::d00206780@student.dkit.ie::6b7ff338-42ad-419c-bd0b-d3ee2a8565cc" providerId="AD" clId="Web-{085E9794-E9FE-4640-927B-4CAAAA80CBD2}" dt="2020-10-20T13:12:55.193" v="14" actId="1076"/>
          <ac:picMkLst>
            <pc:docMk/>
            <pc:sldMk cId="2168130564" sldId="288"/>
            <ac:picMk id="8" creationId="{EBDF6BFF-C7D7-4962-AC6B-3E10A753AF38}"/>
          </ac:picMkLst>
        </pc:picChg>
      </pc:sldChg>
    </pc:docChg>
  </pc:docChgLst>
  <pc:docChgLst>
    <pc:chgData name="Kristine Saroka" userId="S::d00213267@student.dkit.ie::894b4dfe-81ef-449c-8703-e0ea4126d792" providerId="AD" clId="Web-{5E6C9614-7CA5-41D2-AAA4-71F09DB32E9B}"/>
    <pc:docChg chg="addSld delSld modSld">
      <pc:chgData name="Kristine Saroka" userId="S::d00213267@student.dkit.ie::894b4dfe-81ef-449c-8703-e0ea4126d792" providerId="AD" clId="Web-{5E6C9614-7CA5-41D2-AAA4-71F09DB32E9B}" dt="2020-10-12T15:39:49.250" v="325" actId="1076"/>
      <pc:docMkLst>
        <pc:docMk/>
      </pc:docMkLst>
      <pc:sldChg chg="addSp delSp modSp">
        <pc:chgData name="Kristine Saroka" userId="S::d00213267@student.dkit.ie::894b4dfe-81ef-449c-8703-e0ea4126d792" providerId="AD" clId="Web-{5E6C9614-7CA5-41D2-AAA4-71F09DB32E9B}" dt="2020-10-12T15:39:49.250" v="325" actId="1076"/>
        <pc:sldMkLst>
          <pc:docMk/>
          <pc:sldMk cId="3320377627" sldId="261"/>
        </pc:sldMkLst>
        <pc:spChg chg="mod">
          <ac:chgData name="Kristine Saroka" userId="S::d00213267@student.dkit.ie::894b4dfe-81ef-449c-8703-e0ea4126d792" providerId="AD" clId="Web-{5E6C9614-7CA5-41D2-AAA4-71F09DB32E9B}" dt="2020-10-12T15:39:20.092" v="318" actId="1076"/>
          <ac:spMkLst>
            <pc:docMk/>
            <pc:sldMk cId="3320377627" sldId="261"/>
            <ac:spMk id="2" creationId="{12C14913-079D-47DF-9F37-CD3F806BCD9F}"/>
          </ac:spMkLst>
        </pc:spChg>
        <pc:spChg chg="del">
          <ac:chgData name="Kristine Saroka" userId="S::d00213267@student.dkit.ie::894b4dfe-81ef-449c-8703-e0ea4126d792" providerId="AD" clId="Web-{5E6C9614-7CA5-41D2-AAA4-71F09DB32E9B}" dt="2020-10-12T15:08:44.978" v="112"/>
          <ac:spMkLst>
            <pc:docMk/>
            <pc:sldMk cId="3320377627" sldId="261"/>
            <ac:spMk id="5" creationId="{E63F0CA2-385D-483E-BAFD-CAD9E83D3067}"/>
          </ac:spMkLst>
        </pc:spChg>
        <pc:spChg chg="add mod">
          <ac:chgData name="Kristine Saroka" userId="S::d00213267@student.dkit.ie::894b4dfe-81ef-449c-8703-e0ea4126d792" providerId="AD" clId="Web-{5E6C9614-7CA5-41D2-AAA4-71F09DB32E9B}" dt="2020-10-12T15:08:39.275" v="110" actId="20577"/>
          <ac:spMkLst>
            <pc:docMk/>
            <pc:sldMk cId="3320377627" sldId="261"/>
            <ac:spMk id="6" creationId="{60228693-44B5-4C1A-8DCD-35B4CC63C7D7}"/>
          </ac:spMkLst>
        </pc:spChg>
        <pc:spChg chg="add mod topLvl">
          <ac:chgData name="Kristine Saroka" userId="S::d00213267@student.dkit.ie::894b4dfe-81ef-449c-8703-e0ea4126d792" providerId="AD" clId="Web-{5E6C9614-7CA5-41D2-AAA4-71F09DB32E9B}" dt="2020-10-12T15:39:49.218" v="320" actId="1076"/>
          <ac:spMkLst>
            <pc:docMk/>
            <pc:sldMk cId="3320377627" sldId="261"/>
            <ac:spMk id="10" creationId="{C4DD6E3C-0649-4B19-B078-EE07D6E7B95F}"/>
          </ac:spMkLst>
        </pc:spChg>
        <pc:spChg chg="add del mod">
          <ac:chgData name="Kristine Saroka" userId="S::d00213267@student.dkit.ie::894b4dfe-81ef-449c-8703-e0ea4126d792" providerId="AD" clId="Web-{5E6C9614-7CA5-41D2-AAA4-71F09DB32E9B}" dt="2020-10-12T15:24:09.567" v="210"/>
          <ac:spMkLst>
            <pc:docMk/>
            <pc:sldMk cId="3320377627" sldId="261"/>
            <ac:spMk id="16" creationId="{CCBEC16A-3AB4-4F21-95A0-6AB9D5B7C47B}"/>
          </ac:spMkLst>
        </pc:spChg>
        <pc:spChg chg="add mod">
          <ac:chgData name="Kristine Saroka" userId="S::d00213267@student.dkit.ie::894b4dfe-81ef-449c-8703-e0ea4126d792" providerId="AD" clId="Web-{5E6C9614-7CA5-41D2-AAA4-71F09DB32E9B}" dt="2020-10-12T15:25:23.837" v="245" actId="1076"/>
          <ac:spMkLst>
            <pc:docMk/>
            <pc:sldMk cId="3320377627" sldId="261"/>
            <ac:spMk id="17" creationId="{080744FD-99C1-4CAC-AD2F-04314FB18736}"/>
          </ac:spMkLst>
        </pc:spChg>
        <pc:spChg chg="add mod">
          <ac:chgData name="Kristine Saroka" userId="S::d00213267@student.dkit.ie::894b4dfe-81ef-449c-8703-e0ea4126d792" providerId="AD" clId="Web-{5E6C9614-7CA5-41D2-AAA4-71F09DB32E9B}" dt="2020-10-12T15:39:49.218" v="321" actId="1076"/>
          <ac:spMkLst>
            <pc:docMk/>
            <pc:sldMk cId="3320377627" sldId="261"/>
            <ac:spMk id="18" creationId="{F3BC04D4-9A43-475B-9875-5FDC3E6B28DB}"/>
          </ac:spMkLst>
        </pc:spChg>
        <pc:spChg chg="add del">
          <ac:chgData name="Kristine Saroka" userId="S::d00213267@student.dkit.ie::894b4dfe-81ef-449c-8703-e0ea4126d792" providerId="AD" clId="Web-{5E6C9614-7CA5-41D2-AAA4-71F09DB32E9B}" dt="2020-10-12T15:28:22.301" v="277"/>
          <ac:spMkLst>
            <pc:docMk/>
            <pc:sldMk cId="3320377627" sldId="261"/>
            <ac:spMk id="20" creationId="{5C7AB883-9030-4500-8239-0AC26780E960}"/>
          </ac:spMkLst>
        </pc:spChg>
        <pc:spChg chg="add del">
          <ac:chgData name="Kristine Saroka" userId="S::d00213267@student.dkit.ie::894b4dfe-81ef-449c-8703-e0ea4126d792" providerId="AD" clId="Web-{5E6C9614-7CA5-41D2-AAA4-71F09DB32E9B}" dt="2020-10-12T15:28:30.942" v="279"/>
          <ac:spMkLst>
            <pc:docMk/>
            <pc:sldMk cId="3320377627" sldId="261"/>
            <ac:spMk id="21" creationId="{5F9A7D92-E377-46C3-9BA3-3F7417899AB1}"/>
          </ac:spMkLst>
        </pc:spChg>
        <pc:spChg chg="add del">
          <ac:chgData name="Kristine Saroka" userId="S::d00213267@student.dkit.ie::894b4dfe-81ef-449c-8703-e0ea4126d792" providerId="AD" clId="Web-{5E6C9614-7CA5-41D2-AAA4-71F09DB32E9B}" dt="2020-10-12T15:28:49.318" v="282"/>
          <ac:spMkLst>
            <pc:docMk/>
            <pc:sldMk cId="3320377627" sldId="261"/>
            <ac:spMk id="22" creationId="{8571CA08-0B41-4D20-847F-871E6F2DD070}"/>
          </ac:spMkLst>
        </pc:spChg>
        <pc:spChg chg="add mod">
          <ac:chgData name="Kristine Saroka" userId="S::d00213267@student.dkit.ie::894b4dfe-81ef-449c-8703-e0ea4126d792" providerId="AD" clId="Web-{5E6C9614-7CA5-41D2-AAA4-71F09DB32E9B}" dt="2020-10-12T15:39:49.234" v="323" actId="1076"/>
          <ac:spMkLst>
            <pc:docMk/>
            <pc:sldMk cId="3320377627" sldId="261"/>
            <ac:spMk id="23" creationId="{1B90117A-7CC4-48F3-A341-3D9909B0DA4D}"/>
          </ac:spMkLst>
        </pc:spChg>
        <pc:spChg chg="add mod">
          <ac:chgData name="Kristine Saroka" userId="S::d00213267@student.dkit.ie::894b4dfe-81ef-449c-8703-e0ea4126d792" providerId="AD" clId="Web-{5E6C9614-7CA5-41D2-AAA4-71F09DB32E9B}" dt="2020-10-12T15:39:49.250" v="325" actId="1076"/>
          <ac:spMkLst>
            <pc:docMk/>
            <pc:sldMk cId="3320377627" sldId="261"/>
            <ac:spMk id="27" creationId="{06D840EA-B8DE-4485-8619-C18AC8763D71}"/>
          </ac:spMkLst>
        </pc:spChg>
        <pc:grpChg chg="add del mod">
          <ac:chgData name="Kristine Saroka" userId="S::d00213267@student.dkit.ie::894b4dfe-81ef-449c-8703-e0ea4126d792" providerId="AD" clId="Web-{5E6C9614-7CA5-41D2-AAA4-71F09DB32E9B}" dt="2020-10-12T15:28:42.334" v="280"/>
          <ac:grpSpMkLst>
            <pc:docMk/>
            <pc:sldMk cId="3320377627" sldId="261"/>
            <ac:grpSpMk id="13" creationId="{F5D7F88F-EC03-497E-9A00-1E512FDF3F8B}"/>
          </ac:grpSpMkLst>
        </pc:grpChg>
        <pc:picChg chg="add del mod">
          <ac:chgData name="Kristine Saroka" userId="S::d00213267@student.dkit.ie::894b4dfe-81ef-449c-8703-e0ea4126d792" providerId="AD" clId="Web-{5E6C9614-7CA5-41D2-AAA4-71F09DB32E9B}" dt="2020-10-12T15:10:02.936" v="121"/>
          <ac:picMkLst>
            <pc:docMk/>
            <pc:sldMk cId="3320377627" sldId="261"/>
            <ac:picMk id="7" creationId="{020CDFFE-7FB3-4425-AB3C-B27E8FE2348E}"/>
          </ac:picMkLst>
        </pc:picChg>
        <pc:picChg chg="add mod topLvl">
          <ac:chgData name="Kristine Saroka" userId="S::d00213267@student.dkit.ie::894b4dfe-81ef-449c-8703-e0ea4126d792" providerId="AD" clId="Web-{5E6C9614-7CA5-41D2-AAA4-71F09DB32E9B}" dt="2020-10-12T15:39:49.203" v="319" actId="1076"/>
          <ac:picMkLst>
            <pc:docMk/>
            <pc:sldMk cId="3320377627" sldId="261"/>
            <ac:picMk id="8" creationId="{A39FCB45-CF11-4396-9BF0-B09CB63262BD}"/>
          </ac:picMkLst>
        </pc:picChg>
        <pc:picChg chg="add del mod">
          <ac:chgData name="Kristine Saroka" userId="S::d00213267@student.dkit.ie::894b4dfe-81ef-449c-8703-e0ea4126d792" providerId="AD" clId="Web-{5E6C9614-7CA5-41D2-AAA4-71F09DB32E9B}" dt="2020-10-12T15:10:35.407" v="125"/>
          <ac:picMkLst>
            <pc:docMk/>
            <pc:sldMk cId="3320377627" sldId="261"/>
            <ac:picMk id="9" creationId="{90F3A9FA-E8E4-4BD1-B838-F6DB6F635802}"/>
          </ac:picMkLst>
        </pc:picChg>
        <pc:picChg chg="add del mod">
          <ac:chgData name="Kristine Saroka" userId="S::d00213267@student.dkit.ie::894b4dfe-81ef-449c-8703-e0ea4126d792" providerId="AD" clId="Web-{5E6C9614-7CA5-41D2-AAA4-71F09DB32E9B}" dt="2020-10-12T15:15:59.130" v="176"/>
          <ac:picMkLst>
            <pc:docMk/>
            <pc:sldMk cId="3320377627" sldId="261"/>
            <ac:picMk id="11" creationId="{EBA472B1-3468-4FC4-B79F-6BBB56F693FC}"/>
          </ac:picMkLst>
        </pc:picChg>
        <pc:picChg chg="add del mod">
          <ac:chgData name="Kristine Saroka" userId="S::d00213267@student.dkit.ie::894b4dfe-81ef-449c-8703-e0ea4126d792" providerId="AD" clId="Web-{5E6C9614-7CA5-41D2-AAA4-71F09DB32E9B}" dt="2020-10-12T15:15:51.895" v="175"/>
          <ac:picMkLst>
            <pc:docMk/>
            <pc:sldMk cId="3320377627" sldId="261"/>
            <ac:picMk id="12" creationId="{B2E73444-25AC-48D4-8019-7FE11D16026E}"/>
          </ac:picMkLst>
        </pc:picChg>
        <pc:picChg chg="add mod">
          <ac:chgData name="Kristine Saroka" userId="S::d00213267@student.dkit.ie::894b4dfe-81ef-449c-8703-e0ea4126d792" providerId="AD" clId="Web-{5E6C9614-7CA5-41D2-AAA4-71F09DB32E9B}" dt="2020-10-12T15:19:37.175" v="181" actId="1076"/>
          <ac:picMkLst>
            <pc:docMk/>
            <pc:sldMk cId="3320377627" sldId="261"/>
            <ac:picMk id="14" creationId="{62DC7E40-7B84-42E5-9942-5DF91F9F4EBA}"/>
          </ac:picMkLst>
        </pc:picChg>
        <pc:picChg chg="add mod">
          <ac:chgData name="Kristine Saroka" userId="S::d00213267@student.dkit.ie::894b4dfe-81ef-449c-8703-e0ea4126d792" providerId="AD" clId="Web-{5E6C9614-7CA5-41D2-AAA4-71F09DB32E9B}" dt="2020-10-12T15:20:40.444" v="185" actId="1076"/>
          <ac:picMkLst>
            <pc:docMk/>
            <pc:sldMk cId="3320377627" sldId="261"/>
            <ac:picMk id="15" creationId="{DA6B346B-BD7F-4D70-9510-94309026BCE0}"/>
          </ac:picMkLst>
        </pc:picChg>
        <pc:picChg chg="add mod">
          <ac:chgData name="Kristine Saroka" userId="S::d00213267@student.dkit.ie::894b4dfe-81ef-449c-8703-e0ea4126d792" providerId="AD" clId="Web-{5E6C9614-7CA5-41D2-AAA4-71F09DB32E9B}" dt="2020-10-12T15:39:49.234" v="322" actId="1076"/>
          <ac:picMkLst>
            <pc:docMk/>
            <pc:sldMk cId="3320377627" sldId="261"/>
            <ac:picMk id="19" creationId="{62401DFD-FFC5-4D7E-83F1-58AC3D9C5017}"/>
          </ac:picMkLst>
        </pc:picChg>
        <pc:picChg chg="add del mod">
          <ac:chgData name="Kristine Saroka" userId="S::d00213267@student.dkit.ie::894b4dfe-81ef-449c-8703-e0ea4126d792" providerId="AD" clId="Web-{5E6C9614-7CA5-41D2-AAA4-71F09DB32E9B}" dt="2020-10-12T15:35:21.952" v="307"/>
          <ac:picMkLst>
            <pc:docMk/>
            <pc:sldMk cId="3320377627" sldId="261"/>
            <ac:picMk id="24" creationId="{766497C8-3AFF-4742-B01F-F6797A1BD2E4}"/>
          </ac:picMkLst>
        </pc:picChg>
        <pc:picChg chg="add del mod">
          <ac:chgData name="Kristine Saroka" userId="S::d00213267@student.dkit.ie::894b4dfe-81ef-449c-8703-e0ea4126d792" providerId="AD" clId="Web-{5E6C9614-7CA5-41D2-AAA4-71F09DB32E9B}" dt="2020-10-12T15:34:29.433" v="305"/>
          <ac:picMkLst>
            <pc:docMk/>
            <pc:sldMk cId="3320377627" sldId="261"/>
            <ac:picMk id="25" creationId="{299B2219-317D-4732-AFAE-2CDF4C7D46C9}"/>
          </ac:picMkLst>
        </pc:picChg>
        <pc:picChg chg="add mod">
          <ac:chgData name="Kristine Saroka" userId="S::d00213267@student.dkit.ie::894b4dfe-81ef-449c-8703-e0ea4126d792" providerId="AD" clId="Web-{5E6C9614-7CA5-41D2-AAA4-71F09DB32E9B}" dt="2020-10-12T15:39:49.250" v="324" actId="1076"/>
          <ac:picMkLst>
            <pc:docMk/>
            <pc:sldMk cId="3320377627" sldId="261"/>
            <ac:picMk id="26" creationId="{40A1117A-10F2-405D-B82B-53D14F485F0E}"/>
          </ac:picMkLst>
        </pc:picChg>
      </pc:sldChg>
      <pc:sldChg chg="modSp">
        <pc:chgData name="Kristine Saroka" userId="S::d00213267@student.dkit.ie::894b4dfe-81ef-449c-8703-e0ea4126d792" providerId="AD" clId="Web-{5E6C9614-7CA5-41D2-AAA4-71F09DB32E9B}" dt="2020-10-12T14:47:42.679" v="4" actId="20577"/>
        <pc:sldMkLst>
          <pc:docMk/>
          <pc:sldMk cId="3291043188" sldId="262"/>
        </pc:sldMkLst>
        <pc:spChg chg="mod">
          <ac:chgData name="Kristine Saroka" userId="S::d00213267@student.dkit.ie::894b4dfe-81ef-449c-8703-e0ea4126d792" providerId="AD" clId="Web-{5E6C9614-7CA5-41D2-AAA4-71F09DB32E9B}" dt="2020-10-12T14:47:42.679" v="4" actId="20577"/>
          <ac:spMkLst>
            <pc:docMk/>
            <pc:sldMk cId="3291043188" sldId="262"/>
            <ac:spMk id="5" creationId="{E63F0CA2-385D-483E-BAFD-CAD9E83D3067}"/>
          </ac:spMkLst>
        </pc:spChg>
      </pc:sldChg>
      <pc:sldChg chg="add del replId">
        <pc:chgData name="Kristine Saroka" userId="S::d00213267@student.dkit.ie::894b4dfe-81ef-449c-8703-e0ea4126d792" providerId="AD" clId="Web-{5E6C9614-7CA5-41D2-AAA4-71F09DB32E9B}" dt="2020-10-12T15:28:59.616" v="284"/>
        <pc:sldMkLst>
          <pc:docMk/>
          <pc:sldMk cId="2779572470" sldId="263"/>
        </pc:sldMkLst>
      </pc:sldChg>
    </pc:docChg>
  </pc:docChgLst>
  <pc:docChgLst>
    <pc:chgData name="James Farrell" userId="S::d00206780@student.dkit.ie::6b7ff338-42ad-419c-bd0b-d3ee2a8565cc" providerId="AD" clId="Web-{EF7D6A7C-4E40-44C4-8F4C-7347B7ADE9D6}"/>
    <pc:docChg chg="addSld delSld modSld">
      <pc:chgData name="James Farrell" userId="S::d00206780@student.dkit.ie::6b7ff338-42ad-419c-bd0b-d3ee2a8565cc" providerId="AD" clId="Web-{EF7D6A7C-4E40-44C4-8F4C-7347B7ADE9D6}" dt="2020-10-20T12:30:37.328" v="183" actId="20577"/>
      <pc:docMkLst>
        <pc:docMk/>
      </pc:docMkLst>
      <pc:sldChg chg="modSp">
        <pc:chgData name="James Farrell" userId="S::d00206780@student.dkit.ie::6b7ff338-42ad-419c-bd0b-d3ee2a8565cc" providerId="AD" clId="Web-{EF7D6A7C-4E40-44C4-8F4C-7347B7ADE9D6}" dt="2020-10-20T12:28:44.155" v="56" actId="1076"/>
        <pc:sldMkLst>
          <pc:docMk/>
          <pc:sldMk cId="2715819246" sldId="264"/>
        </pc:sldMkLst>
        <pc:spChg chg="mod">
          <ac:chgData name="James Farrell" userId="S::d00206780@student.dkit.ie::6b7ff338-42ad-419c-bd0b-d3ee2a8565cc" providerId="AD" clId="Web-{EF7D6A7C-4E40-44C4-8F4C-7347B7ADE9D6}" dt="2020-10-20T12:28:44.155" v="56" actId="1076"/>
          <ac:spMkLst>
            <pc:docMk/>
            <pc:sldMk cId="2715819246" sldId="264"/>
            <ac:spMk id="5" creationId="{64787153-EBAD-4DB8-8CFE-158E6EE28702}"/>
          </ac:spMkLst>
        </pc:spChg>
      </pc:sldChg>
      <pc:sldChg chg="modSp">
        <pc:chgData name="James Farrell" userId="S::d00206780@student.dkit.ie::6b7ff338-42ad-419c-bd0b-d3ee2a8565cc" providerId="AD" clId="Web-{EF7D6A7C-4E40-44C4-8F4C-7347B7ADE9D6}" dt="2020-10-20T12:30:37.328" v="182" actId="20577"/>
        <pc:sldMkLst>
          <pc:docMk/>
          <pc:sldMk cId="1897283518" sldId="265"/>
        </pc:sldMkLst>
        <pc:spChg chg="mod">
          <ac:chgData name="James Farrell" userId="S::d00206780@student.dkit.ie::6b7ff338-42ad-419c-bd0b-d3ee2a8565cc" providerId="AD" clId="Web-{EF7D6A7C-4E40-44C4-8F4C-7347B7ADE9D6}" dt="2020-10-20T12:30:37.328" v="182" actId="20577"/>
          <ac:spMkLst>
            <pc:docMk/>
            <pc:sldMk cId="1897283518" sldId="265"/>
            <ac:spMk id="8" creationId="{6EDD6292-D2E9-4C8B-9E9B-99BD920B04E8}"/>
          </ac:spMkLst>
        </pc:spChg>
        <pc:spChg chg="mod">
          <ac:chgData name="James Farrell" userId="S::d00206780@student.dkit.ie::6b7ff338-42ad-419c-bd0b-d3ee2a8565cc" providerId="AD" clId="Web-{EF7D6A7C-4E40-44C4-8F4C-7347B7ADE9D6}" dt="2020-10-20T12:29:49.609" v="113" actId="20577"/>
          <ac:spMkLst>
            <pc:docMk/>
            <pc:sldMk cId="1897283518" sldId="265"/>
            <ac:spMk id="10" creationId="{808EAFB6-22AD-4EB3-8909-5CAFA08050F3}"/>
          </ac:spMkLst>
        </pc:spChg>
      </pc:sldChg>
      <pc:sldChg chg="addSp delSp modSp">
        <pc:chgData name="James Farrell" userId="S::d00206780@student.dkit.ie::6b7ff338-42ad-419c-bd0b-d3ee2a8565cc" providerId="AD" clId="Web-{EF7D6A7C-4E40-44C4-8F4C-7347B7ADE9D6}" dt="2020-10-20T12:26:53.279" v="32"/>
        <pc:sldMkLst>
          <pc:docMk/>
          <pc:sldMk cId="3048835374" sldId="282"/>
        </pc:sldMkLst>
        <pc:spChg chg="add del mod ord">
          <ac:chgData name="James Farrell" userId="S::d00206780@student.dkit.ie::6b7ff338-42ad-419c-bd0b-d3ee2a8565cc" providerId="AD" clId="Web-{EF7D6A7C-4E40-44C4-8F4C-7347B7ADE9D6}" dt="2020-10-20T12:26:53.279" v="32"/>
          <ac:spMkLst>
            <pc:docMk/>
            <pc:sldMk cId="3048835374" sldId="282"/>
            <ac:spMk id="8" creationId="{0BB29AAC-B250-43CC-ACD8-DCE7CEFFB0F7}"/>
          </ac:spMkLst>
        </pc:spChg>
        <pc:spChg chg="mod">
          <ac:chgData name="James Farrell" userId="S::d00206780@student.dkit.ie::6b7ff338-42ad-419c-bd0b-d3ee2a8565cc" providerId="AD" clId="Web-{EF7D6A7C-4E40-44C4-8F4C-7347B7ADE9D6}" dt="2020-10-20T12:26:44.279" v="30" actId="1076"/>
          <ac:spMkLst>
            <pc:docMk/>
            <pc:sldMk cId="3048835374" sldId="282"/>
            <ac:spMk id="10" creationId="{808EAFB6-22AD-4EB3-8909-5CAFA08050F3}"/>
          </ac:spMkLst>
        </pc:spChg>
        <pc:picChg chg="add mod">
          <ac:chgData name="James Farrell" userId="S::d00206780@student.dkit.ie::6b7ff338-42ad-419c-bd0b-d3ee2a8565cc" providerId="AD" clId="Web-{EF7D6A7C-4E40-44C4-8F4C-7347B7ADE9D6}" dt="2020-10-20T12:26:48.435" v="31" actId="1076"/>
          <ac:picMkLst>
            <pc:docMk/>
            <pc:sldMk cId="3048835374" sldId="282"/>
            <ac:picMk id="6" creationId="{15AFFA04-017F-4EF6-911F-F7AA65260F5C}"/>
          </ac:picMkLst>
        </pc:picChg>
      </pc:sldChg>
      <pc:sldChg chg="addSp modSp del">
        <pc:chgData name="James Farrell" userId="S::d00206780@student.dkit.ie::6b7ff338-42ad-419c-bd0b-d3ee2a8565cc" providerId="AD" clId="Web-{EF7D6A7C-4E40-44C4-8F4C-7347B7ADE9D6}" dt="2020-10-20T12:27:38.170" v="49"/>
        <pc:sldMkLst>
          <pc:docMk/>
          <pc:sldMk cId="762486492" sldId="283"/>
        </pc:sldMkLst>
        <pc:spChg chg="mod">
          <ac:chgData name="James Farrell" userId="S::d00206780@student.dkit.ie::6b7ff338-42ad-419c-bd0b-d3ee2a8565cc" providerId="AD" clId="Web-{EF7D6A7C-4E40-44C4-8F4C-7347B7ADE9D6}" dt="2020-10-20T12:25:23.340" v="16" actId="1076"/>
          <ac:spMkLst>
            <pc:docMk/>
            <pc:sldMk cId="762486492" sldId="283"/>
            <ac:spMk id="10" creationId="{808EAFB6-22AD-4EB3-8909-5CAFA08050F3}"/>
          </ac:spMkLst>
        </pc:spChg>
        <pc:picChg chg="add mod">
          <ac:chgData name="James Farrell" userId="S::d00206780@student.dkit.ie::6b7ff338-42ad-419c-bd0b-d3ee2a8565cc" providerId="AD" clId="Web-{EF7D6A7C-4E40-44C4-8F4C-7347B7ADE9D6}" dt="2020-10-20T12:26:14.825" v="23" actId="1076"/>
          <ac:picMkLst>
            <pc:docMk/>
            <pc:sldMk cId="762486492" sldId="283"/>
            <ac:picMk id="6" creationId="{754C37A5-F38F-4AD9-A7CC-1A6B3DDB66D9}"/>
          </ac:picMkLst>
        </pc:picChg>
      </pc:sldChg>
      <pc:sldChg chg="addSp delSp modSp add replId">
        <pc:chgData name="James Farrell" userId="S::d00206780@student.dkit.ie::6b7ff338-42ad-419c-bd0b-d3ee2a8565cc" providerId="AD" clId="Web-{EF7D6A7C-4E40-44C4-8F4C-7347B7ADE9D6}" dt="2020-10-20T12:27:54.217" v="55" actId="1076"/>
        <pc:sldMkLst>
          <pc:docMk/>
          <pc:sldMk cId="355473912" sldId="287"/>
        </pc:sldMkLst>
        <pc:spChg chg="mod">
          <ac:chgData name="James Farrell" userId="S::d00206780@student.dkit.ie::6b7ff338-42ad-419c-bd0b-d3ee2a8565cc" providerId="AD" clId="Web-{EF7D6A7C-4E40-44C4-8F4C-7347B7ADE9D6}" dt="2020-10-20T12:27:34.420" v="47" actId="20577"/>
          <ac:spMkLst>
            <pc:docMk/>
            <pc:sldMk cId="355473912" sldId="287"/>
            <ac:spMk id="5" creationId="{E1318B78-7CCF-4CEC-A3ED-225C6FA7CE5C}"/>
          </ac:spMkLst>
        </pc:spChg>
        <pc:spChg chg="mod">
          <ac:chgData name="James Farrell" userId="S::d00206780@student.dkit.ie::6b7ff338-42ad-419c-bd0b-d3ee2a8565cc" providerId="AD" clId="Web-{EF7D6A7C-4E40-44C4-8F4C-7347B7ADE9D6}" dt="2020-10-20T12:27:28.779" v="43" actId="20577"/>
          <ac:spMkLst>
            <pc:docMk/>
            <pc:sldMk cId="355473912" sldId="287"/>
            <ac:spMk id="10" creationId="{808EAFB6-22AD-4EB3-8909-5CAFA08050F3}"/>
          </ac:spMkLst>
        </pc:spChg>
        <pc:picChg chg="del">
          <ac:chgData name="James Farrell" userId="S::d00206780@student.dkit.ie::6b7ff338-42ad-419c-bd0b-d3ee2a8565cc" providerId="AD" clId="Web-{EF7D6A7C-4E40-44C4-8F4C-7347B7ADE9D6}" dt="2020-10-20T12:27:06.091" v="34"/>
          <ac:picMkLst>
            <pc:docMk/>
            <pc:sldMk cId="355473912" sldId="287"/>
            <ac:picMk id="6" creationId="{15AFFA04-017F-4EF6-911F-F7AA65260F5C}"/>
          </ac:picMkLst>
        </pc:picChg>
        <pc:picChg chg="add mod">
          <ac:chgData name="James Farrell" userId="S::d00206780@student.dkit.ie::6b7ff338-42ad-419c-bd0b-d3ee2a8565cc" providerId="AD" clId="Web-{EF7D6A7C-4E40-44C4-8F4C-7347B7ADE9D6}" dt="2020-10-20T12:27:54.217" v="55" actId="1076"/>
          <ac:picMkLst>
            <pc:docMk/>
            <pc:sldMk cId="355473912" sldId="287"/>
            <ac:picMk id="7" creationId="{0A1D48D6-5ED6-4A4B-8517-899411320CB4}"/>
          </ac:picMkLst>
        </pc:picChg>
      </pc:sldChg>
    </pc:docChg>
  </pc:docChgLst>
  <pc:docChgLst>
    <pc:chgData name="Kristine Saroka" userId="S::d00213267@student.dkit.ie::894b4dfe-81ef-449c-8703-e0ea4126d792" providerId="AD" clId="Web-{81DED52C-57E9-4DB2-BEFF-6314245D86D5}"/>
    <pc:docChg chg="modSld">
      <pc:chgData name="Kristine Saroka" userId="S::d00213267@student.dkit.ie::894b4dfe-81ef-449c-8703-e0ea4126d792" providerId="AD" clId="Web-{81DED52C-57E9-4DB2-BEFF-6314245D86D5}" dt="2020-10-12T15:57:39.974" v="166" actId="20577"/>
      <pc:docMkLst>
        <pc:docMk/>
      </pc:docMkLst>
      <pc:sldChg chg="modSp">
        <pc:chgData name="Kristine Saroka" userId="S::d00213267@student.dkit.ie::894b4dfe-81ef-449c-8703-e0ea4126d792" providerId="AD" clId="Web-{81DED52C-57E9-4DB2-BEFF-6314245D86D5}" dt="2020-10-12T15:57:39.974" v="165" actId="20577"/>
        <pc:sldMkLst>
          <pc:docMk/>
          <pc:sldMk cId="2172968411" sldId="257"/>
        </pc:sldMkLst>
        <pc:spChg chg="mod">
          <ac:chgData name="Kristine Saroka" userId="S::d00213267@student.dkit.ie::894b4dfe-81ef-449c-8703-e0ea4126d792" providerId="AD" clId="Web-{81DED52C-57E9-4DB2-BEFF-6314245D86D5}" dt="2020-10-12T15:57:39.974" v="165" actId="20577"/>
          <ac:spMkLst>
            <pc:docMk/>
            <pc:sldMk cId="2172968411" sldId="257"/>
            <ac:spMk id="5" creationId="{E63F0CA2-385D-483E-BAFD-CAD9E83D3067}"/>
          </ac:spMkLst>
        </pc:spChg>
      </pc:sldChg>
    </pc:docChg>
  </pc:docChgLst>
  <pc:docChgLst>
    <pc:chgData name="James Farrell" userId="S::d00206780@student.dkit.ie::6b7ff338-42ad-419c-bd0b-d3ee2a8565cc" providerId="AD" clId="Web-{22B5AD4C-D0CA-4531-A195-8E01F130A048}"/>
    <pc:docChg chg="addSld delSld modSld sldOrd">
      <pc:chgData name="James Farrell" userId="S::d00206780@student.dkit.ie::6b7ff338-42ad-419c-bd0b-d3ee2a8565cc" providerId="AD" clId="Web-{22B5AD4C-D0CA-4531-A195-8E01F130A048}" dt="2020-10-20T13:47:22.021" v="1149" actId="20577"/>
      <pc:docMkLst>
        <pc:docMk/>
      </pc:docMkLst>
      <pc:sldChg chg="modSp">
        <pc:chgData name="James Farrell" userId="S::d00206780@student.dkit.ie::6b7ff338-42ad-419c-bd0b-d3ee2a8565cc" providerId="AD" clId="Web-{22B5AD4C-D0CA-4531-A195-8E01F130A048}" dt="2020-10-20T13:47:21.005" v="1147" actId="20577"/>
        <pc:sldMkLst>
          <pc:docMk/>
          <pc:sldMk cId="1897283518" sldId="265"/>
        </pc:sldMkLst>
        <pc:spChg chg="mod">
          <ac:chgData name="James Farrell" userId="S::d00206780@student.dkit.ie::6b7ff338-42ad-419c-bd0b-d3ee2a8565cc" providerId="AD" clId="Web-{22B5AD4C-D0CA-4531-A195-8E01F130A048}" dt="2020-10-20T13:47:21.005" v="1147" actId="20577"/>
          <ac:spMkLst>
            <pc:docMk/>
            <pc:sldMk cId="1897283518" sldId="265"/>
            <ac:spMk id="8" creationId="{6EDD6292-D2E9-4C8B-9E9B-99BD920B04E8}"/>
          </ac:spMkLst>
        </pc:spChg>
        <pc:spChg chg="mod">
          <ac:chgData name="James Farrell" userId="S::d00206780@student.dkit.ie::6b7ff338-42ad-419c-bd0b-d3ee2a8565cc" providerId="AD" clId="Web-{22B5AD4C-D0CA-4531-A195-8E01F130A048}" dt="2020-10-20T13:37:39.255" v="648" actId="20577"/>
          <ac:spMkLst>
            <pc:docMk/>
            <pc:sldMk cId="1897283518" sldId="265"/>
            <ac:spMk id="10" creationId="{808EAFB6-22AD-4EB3-8909-5CAFA08050F3}"/>
          </ac:spMkLst>
        </pc:spChg>
      </pc:sldChg>
      <pc:sldChg chg="addSp delSp modSp">
        <pc:chgData name="James Farrell" userId="S::d00206780@student.dkit.ie::6b7ff338-42ad-419c-bd0b-d3ee2a8565cc" providerId="AD" clId="Web-{22B5AD4C-D0CA-4531-A195-8E01F130A048}" dt="2020-10-20T13:29:54.040" v="544" actId="20577"/>
        <pc:sldMkLst>
          <pc:docMk/>
          <pc:sldMk cId="1853391118" sldId="277"/>
        </pc:sldMkLst>
        <pc:spChg chg="add mod">
          <ac:chgData name="James Farrell" userId="S::d00206780@student.dkit.ie::6b7ff338-42ad-419c-bd0b-d3ee2a8565cc" providerId="AD" clId="Web-{22B5AD4C-D0CA-4531-A195-8E01F130A048}" dt="2020-10-20T13:26:19.378" v="331" actId="1076"/>
          <ac:spMkLst>
            <pc:docMk/>
            <pc:sldMk cId="1853391118" sldId="277"/>
            <ac:spMk id="6" creationId="{3CCCD9BF-2B1E-4A30-A968-92E85A65442E}"/>
          </ac:spMkLst>
        </pc:spChg>
        <pc:spChg chg="mod">
          <ac:chgData name="James Farrell" userId="S::d00206780@student.dkit.ie::6b7ff338-42ad-419c-bd0b-d3ee2a8565cc" providerId="AD" clId="Web-{22B5AD4C-D0CA-4531-A195-8E01F130A048}" dt="2020-10-20T13:29:54.040" v="544" actId="20577"/>
          <ac:spMkLst>
            <pc:docMk/>
            <pc:sldMk cId="1853391118" sldId="277"/>
            <ac:spMk id="7" creationId="{3AA3005C-E1B4-4E7A-BE83-1C18D3EF472A}"/>
          </ac:spMkLst>
        </pc:spChg>
        <pc:spChg chg="add del mod ord">
          <ac:chgData name="James Farrell" userId="S::d00206780@student.dkit.ie::6b7ff338-42ad-419c-bd0b-d3ee2a8565cc" providerId="AD" clId="Web-{22B5AD4C-D0CA-4531-A195-8E01F130A048}" dt="2020-10-20T13:24:52.298" v="9"/>
          <ac:spMkLst>
            <pc:docMk/>
            <pc:sldMk cId="1853391118" sldId="277"/>
            <ac:spMk id="8" creationId="{F18FBB01-5371-445F-875B-0CA7B3868F46}"/>
          </ac:spMkLst>
        </pc:spChg>
        <pc:spChg chg="add del">
          <ac:chgData name="James Farrell" userId="S::d00206780@student.dkit.ie::6b7ff338-42ad-419c-bd0b-d3ee2a8565cc" providerId="AD" clId="Web-{22B5AD4C-D0CA-4531-A195-8E01F130A048}" dt="2020-10-20T13:25:10.736" v="17"/>
          <ac:spMkLst>
            <pc:docMk/>
            <pc:sldMk cId="1853391118" sldId="277"/>
            <ac:spMk id="9" creationId="{B24AB858-1B77-4641-AB8A-CB7B9EB40A71}"/>
          </ac:spMkLst>
        </pc:spChg>
        <pc:picChg chg="add mod">
          <ac:chgData name="James Farrell" userId="S::d00206780@student.dkit.ie::6b7ff338-42ad-419c-bd0b-d3ee2a8565cc" providerId="AD" clId="Web-{22B5AD4C-D0CA-4531-A195-8E01F130A048}" dt="2020-10-20T13:26:25.331" v="332" actId="1076"/>
          <ac:picMkLst>
            <pc:docMk/>
            <pc:sldMk cId="1853391118" sldId="277"/>
            <ac:picMk id="4" creationId="{0CFBA9EE-3603-4062-9D2C-A800B72E92A1}"/>
          </ac:picMkLst>
        </pc:picChg>
      </pc:sldChg>
      <pc:sldChg chg="modSp">
        <pc:chgData name="James Farrell" userId="S::d00206780@student.dkit.ie::6b7ff338-42ad-419c-bd0b-d3ee2a8565cc" providerId="AD" clId="Web-{22B5AD4C-D0CA-4531-A195-8E01F130A048}" dt="2020-10-20T13:30:10.978" v="580" actId="20577"/>
        <pc:sldMkLst>
          <pc:docMk/>
          <pc:sldMk cId="1030091484" sldId="278"/>
        </pc:sldMkLst>
        <pc:spChg chg="mod">
          <ac:chgData name="James Farrell" userId="S::d00206780@student.dkit.ie::6b7ff338-42ad-419c-bd0b-d3ee2a8565cc" providerId="AD" clId="Web-{22B5AD4C-D0CA-4531-A195-8E01F130A048}" dt="2020-10-20T13:30:10.978" v="580" actId="20577"/>
          <ac:spMkLst>
            <pc:docMk/>
            <pc:sldMk cId="1030091484" sldId="278"/>
            <ac:spMk id="7" creationId="{3AA3005C-E1B4-4E7A-BE83-1C18D3EF472A}"/>
          </ac:spMkLst>
        </pc:spChg>
      </pc:sldChg>
      <pc:sldChg chg="addSp delSp modSp">
        <pc:chgData name="James Farrell" userId="S::d00206780@student.dkit.ie::6b7ff338-42ad-419c-bd0b-d3ee2a8565cc" providerId="AD" clId="Web-{22B5AD4C-D0CA-4531-A195-8E01F130A048}" dt="2020-10-20T13:34:47.720" v="640"/>
        <pc:sldMkLst>
          <pc:docMk/>
          <pc:sldMk cId="922610857" sldId="286"/>
        </pc:sldMkLst>
        <pc:spChg chg="mod">
          <ac:chgData name="James Farrell" userId="S::d00206780@student.dkit.ie::6b7ff338-42ad-419c-bd0b-d3ee2a8565cc" providerId="AD" clId="Web-{22B5AD4C-D0CA-4531-A195-8E01F130A048}" dt="2020-10-20T13:34:44.345" v="639" actId="1076"/>
          <ac:spMkLst>
            <pc:docMk/>
            <pc:sldMk cId="922610857" sldId="286"/>
            <ac:spMk id="10" creationId="{808EAFB6-22AD-4EB3-8909-5CAFA08050F3}"/>
          </ac:spMkLst>
        </pc:spChg>
        <pc:spChg chg="add del mod ord">
          <ac:chgData name="James Farrell" userId="S::d00206780@student.dkit.ie::6b7ff338-42ad-419c-bd0b-d3ee2a8565cc" providerId="AD" clId="Web-{22B5AD4C-D0CA-4531-A195-8E01F130A048}" dt="2020-10-20T13:34:47.720" v="640"/>
          <ac:spMkLst>
            <pc:docMk/>
            <pc:sldMk cId="922610857" sldId="286"/>
            <ac:spMk id="11" creationId="{E21CD51D-100E-4702-8001-071A29216356}"/>
          </ac:spMkLst>
        </pc:spChg>
        <pc:grpChg chg="add mod">
          <ac:chgData name="James Farrell" userId="S::d00206780@student.dkit.ie::6b7ff338-42ad-419c-bd0b-d3ee2a8565cc" providerId="AD" clId="Web-{22B5AD4C-D0CA-4531-A195-8E01F130A048}" dt="2020-10-20T13:33:46.046" v="613" actId="1076"/>
          <ac:grpSpMkLst>
            <pc:docMk/>
            <pc:sldMk cId="922610857" sldId="286"/>
            <ac:grpSpMk id="12" creationId="{66313D54-E175-4606-B393-72B2E6BBAB98}"/>
          </ac:grpSpMkLst>
        </pc:grpChg>
        <pc:picChg chg="mod">
          <ac:chgData name="James Farrell" userId="S::d00206780@student.dkit.ie::6b7ff338-42ad-419c-bd0b-d3ee2a8565cc" providerId="AD" clId="Web-{22B5AD4C-D0CA-4531-A195-8E01F130A048}" dt="2020-10-20T13:33:31.030" v="608" actId="1076"/>
          <ac:picMkLst>
            <pc:docMk/>
            <pc:sldMk cId="922610857" sldId="286"/>
            <ac:picMk id="6" creationId="{2B13DD04-9BC2-4B6D-9C21-A3918D1162EE}"/>
          </ac:picMkLst>
        </pc:picChg>
        <pc:picChg chg="add mod">
          <ac:chgData name="James Farrell" userId="S::d00206780@student.dkit.ie::6b7ff338-42ad-419c-bd0b-d3ee2a8565cc" providerId="AD" clId="Web-{22B5AD4C-D0CA-4531-A195-8E01F130A048}" dt="2020-10-20T13:33:31.077" v="609" actId="1076"/>
          <ac:picMkLst>
            <pc:docMk/>
            <pc:sldMk cId="922610857" sldId="286"/>
            <ac:picMk id="7" creationId="{4DBDEDBC-21A8-42F8-86E1-BBA94E16D0C0}"/>
          </ac:picMkLst>
        </pc:picChg>
        <pc:picChg chg="add del">
          <ac:chgData name="James Farrell" userId="S::d00206780@student.dkit.ie::6b7ff338-42ad-419c-bd0b-d3ee2a8565cc" providerId="AD" clId="Web-{22B5AD4C-D0CA-4531-A195-8E01F130A048}" dt="2020-10-20T13:31:46.231" v="586"/>
          <ac:picMkLst>
            <pc:docMk/>
            <pc:sldMk cId="922610857" sldId="286"/>
            <ac:picMk id="8" creationId="{B8C59986-FA73-46B3-9B3B-A86F9B1639D2}"/>
          </ac:picMkLst>
        </pc:picChg>
      </pc:sldChg>
      <pc:sldChg chg="delSp del">
        <pc:chgData name="James Farrell" userId="S::d00206780@student.dkit.ie::6b7ff338-42ad-419c-bd0b-d3ee2a8565cc" providerId="AD" clId="Web-{22B5AD4C-D0CA-4531-A195-8E01F130A048}" dt="2020-10-20T13:34:53.595" v="641"/>
        <pc:sldMkLst>
          <pc:docMk/>
          <pc:sldMk cId="2168130564" sldId="288"/>
        </pc:sldMkLst>
        <pc:grpChg chg="del">
          <ac:chgData name="James Farrell" userId="S::d00206780@student.dkit.ie::6b7ff338-42ad-419c-bd0b-d3ee2a8565cc" providerId="AD" clId="Web-{22B5AD4C-D0CA-4531-A195-8E01F130A048}" dt="2020-10-20T13:31:30.589" v="583"/>
          <ac:grpSpMkLst>
            <pc:docMk/>
            <pc:sldMk cId="2168130564" sldId="288"/>
            <ac:grpSpMk id="9" creationId="{B703BD20-ED4E-4411-A206-7C493FE3CEC9}"/>
          </ac:grpSpMkLst>
        </pc:grpChg>
        <pc:picChg chg="del topLvl">
          <ac:chgData name="James Farrell" userId="S::d00206780@student.dkit.ie::6b7ff338-42ad-419c-bd0b-d3ee2a8565cc" providerId="AD" clId="Web-{22B5AD4C-D0CA-4531-A195-8E01F130A048}" dt="2020-10-20T13:31:30.589" v="583"/>
          <ac:picMkLst>
            <pc:docMk/>
            <pc:sldMk cId="2168130564" sldId="288"/>
            <ac:picMk id="7" creationId="{897FB2B1-D1A9-44BB-990C-BC2C8D232F8A}"/>
          </ac:picMkLst>
        </pc:picChg>
        <pc:picChg chg="topLvl">
          <ac:chgData name="James Farrell" userId="S::d00206780@student.dkit.ie::6b7ff338-42ad-419c-bd0b-d3ee2a8565cc" providerId="AD" clId="Web-{22B5AD4C-D0CA-4531-A195-8E01F130A048}" dt="2020-10-20T13:31:30.589" v="583"/>
          <ac:picMkLst>
            <pc:docMk/>
            <pc:sldMk cId="2168130564" sldId="288"/>
            <ac:picMk id="8" creationId="{EBDF6BFF-C7D7-4962-AC6B-3E10A753AF38}"/>
          </ac:picMkLst>
        </pc:picChg>
      </pc:sldChg>
      <pc:sldChg chg="add del replId">
        <pc:chgData name="James Farrell" userId="S::d00206780@student.dkit.ie::6b7ff338-42ad-419c-bd0b-d3ee2a8565cc" providerId="AD" clId="Web-{22B5AD4C-D0CA-4531-A195-8E01F130A048}" dt="2020-10-20T13:27:31.568" v="407"/>
        <pc:sldMkLst>
          <pc:docMk/>
          <pc:sldMk cId="3318501106" sldId="289"/>
        </pc:sldMkLst>
      </pc:sldChg>
      <pc:sldChg chg="addSp delSp modSp add ord replId">
        <pc:chgData name="James Farrell" userId="S::d00206780@student.dkit.ie::6b7ff338-42ad-419c-bd0b-d3ee2a8565cc" providerId="AD" clId="Web-{22B5AD4C-D0CA-4531-A195-8E01F130A048}" dt="2020-10-20T13:29:48.993" v="539" actId="20577"/>
        <pc:sldMkLst>
          <pc:docMk/>
          <pc:sldMk cId="1105582097" sldId="290"/>
        </pc:sldMkLst>
        <pc:spChg chg="mod">
          <ac:chgData name="James Farrell" userId="S::d00206780@student.dkit.ie::6b7ff338-42ad-419c-bd0b-d3ee2a8565cc" providerId="AD" clId="Web-{22B5AD4C-D0CA-4531-A195-8E01F130A048}" dt="2020-10-20T13:28:31.429" v="478" actId="20577"/>
          <ac:spMkLst>
            <pc:docMk/>
            <pc:sldMk cId="1105582097" sldId="290"/>
            <ac:spMk id="6" creationId="{3CCCD9BF-2B1E-4A30-A968-92E85A65442E}"/>
          </ac:spMkLst>
        </pc:spChg>
        <pc:spChg chg="mod">
          <ac:chgData name="James Farrell" userId="S::d00206780@student.dkit.ie::6b7ff338-42ad-419c-bd0b-d3ee2a8565cc" providerId="AD" clId="Web-{22B5AD4C-D0CA-4531-A195-8E01F130A048}" dt="2020-10-20T13:29:48.993" v="539" actId="20577"/>
          <ac:spMkLst>
            <pc:docMk/>
            <pc:sldMk cId="1105582097" sldId="290"/>
            <ac:spMk id="7" creationId="{3AA3005C-E1B4-4E7A-BE83-1C18D3EF472A}"/>
          </ac:spMkLst>
        </pc:spChg>
        <pc:picChg chg="del">
          <ac:chgData name="James Farrell" userId="S::d00206780@student.dkit.ie::6b7ff338-42ad-419c-bd0b-d3ee2a8565cc" providerId="AD" clId="Web-{22B5AD4C-D0CA-4531-A195-8E01F130A048}" dt="2020-10-20T13:28:16.631" v="417"/>
          <ac:picMkLst>
            <pc:docMk/>
            <pc:sldMk cId="1105582097" sldId="290"/>
            <ac:picMk id="4" creationId="{0CFBA9EE-3603-4062-9D2C-A800B72E92A1}"/>
          </ac:picMkLst>
        </pc:picChg>
        <pc:picChg chg="add mod ord">
          <ac:chgData name="James Farrell" userId="S::d00206780@student.dkit.ie::6b7ff338-42ad-419c-bd0b-d3ee2a8565cc" providerId="AD" clId="Web-{22B5AD4C-D0CA-4531-A195-8E01F130A048}" dt="2020-10-20T13:28:14.756" v="416"/>
          <ac:picMkLst>
            <pc:docMk/>
            <pc:sldMk cId="1105582097" sldId="290"/>
            <ac:picMk id="8" creationId="{277D2BD2-4FF0-4436-A458-A9F845241B3E}"/>
          </ac:picMkLst>
        </pc:picChg>
      </pc:sldChg>
    </pc:docChg>
  </pc:docChgLst>
  <pc:docChgLst>
    <pc:chgData name="James Farrell" userId="S::d00206780@student.dkit.ie::6b7ff338-42ad-419c-bd0b-d3ee2a8565cc" providerId="AD" clId="Web-{82B64DCF-0ADB-43BF-BA4C-51C241EA6F25}"/>
    <pc:docChg chg="modSld">
      <pc:chgData name="James Farrell" userId="S::d00206780@student.dkit.ie::6b7ff338-42ad-419c-bd0b-d3ee2a8565cc" providerId="AD" clId="Web-{82B64DCF-0ADB-43BF-BA4C-51C241EA6F25}" dt="2020-10-20T12:59:33.876" v="474" actId="20577"/>
      <pc:docMkLst>
        <pc:docMk/>
      </pc:docMkLst>
      <pc:sldChg chg="modSp">
        <pc:chgData name="James Farrell" userId="S::d00206780@student.dkit.ie::6b7ff338-42ad-419c-bd0b-d3ee2a8565cc" providerId="AD" clId="Web-{82B64DCF-0ADB-43BF-BA4C-51C241EA6F25}" dt="2020-10-20T12:59:33.876" v="473" actId="20577"/>
        <pc:sldMkLst>
          <pc:docMk/>
          <pc:sldMk cId="3006547196" sldId="285"/>
        </pc:sldMkLst>
        <pc:spChg chg="mod">
          <ac:chgData name="James Farrell" userId="S::d00206780@student.dkit.ie::6b7ff338-42ad-419c-bd0b-d3ee2a8565cc" providerId="AD" clId="Web-{82B64DCF-0ADB-43BF-BA4C-51C241EA6F25}" dt="2020-10-20T12:59:33.876" v="473" actId="20577"/>
          <ac:spMkLst>
            <pc:docMk/>
            <pc:sldMk cId="3006547196" sldId="285"/>
            <ac:spMk id="10" creationId="{808EAFB6-22AD-4EB3-8909-5CAFA08050F3}"/>
          </ac:spMkLst>
        </pc:spChg>
      </pc:sldChg>
    </pc:docChg>
  </pc:docChgLst>
  <pc:docChgLst>
    <pc:chgData name="Kristine Saroka" userId="S::d00213267@student.dkit.ie::894b4dfe-81ef-449c-8703-e0ea4126d792" providerId="AD" clId="Web-{C83FC0F6-BC1F-42E7-9423-C94C65D4AE66}"/>
    <pc:docChg chg="modSld">
      <pc:chgData name="Kristine Saroka" userId="S::d00213267@student.dkit.ie::894b4dfe-81ef-449c-8703-e0ea4126d792" providerId="AD" clId="Web-{C83FC0F6-BC1F-42E7-9423-C94C65D4AE66}" dt="2020-10-20T13:33:50.561" v="340"/>
      <pc:docMkLst>
        <pc:docMk/>
      </pc:docMkLst>
      <pc:sldChg chg="addSp delSp modSp">
        <pc:chgData name="Kristine Saroka" userId="S::d00213267@student.dkit.ie::894b4dfe-81ef-449c-8703-e0ea4126d792" providerId="AD" clId="Web-{C83FC0F6-BC1F-42E7-9423-C94C65D4AE66}" dt="2020-10-20T13:30:15.329" v="234" actId="20577"/>
        <pc:sldMkLst>
          <pc:docMk/>
          <pc:sldMk cId="2083648149" sldId="276"/>
        </pc:sldMkLst>
        <pc:spChg chg="mod">
          <ac:chgData name="Kristine Saroka" userId="S::d00213267@student.dkit.ie::894b4dfe-81ef-449c-8703-e0ea4126d792" providerId="AD" clId="Web-{C83FC0F6-BC1F-42E7-9423-C94C65D4AE66}" dt="2020-10-20T13:30:15.329" v="234" actId="20577"/>
          <ac:spMkLst>
            <pc:docMk/>
            <pc:sldMk cId="2083648149" sldId="276"/>
            <ac:spMk id="7" creationId="{3AA3005C-E1B4-4E7A-BE83-1C18D3EF472A}"/>
          </ac:spMkLst>
        </pc:spChg>
        <pc:spChg chg="add mod">
          <ac:chgData name="Kristine Saroka" userId="S::d00213267@student.dkit.ie::894b4dfe-81ef-449c-8703-e0ea4126d792" providerId="AD" clId="Web-{C83FC0F6-BC1F-42E7-9423-C94C65D4AE66}" dt="2020-10-20T13:28:28.900" v="126" actId="1076"/>
          <ac:spMkLst>
            <pc:docMk/>
            <pc:sldMk cId="2083648149" sldId="276"/>
            <ac:spMk id="10" creationId="{6A580497-6A3D-4A09-9848-7DB691CD43A3}"/>
          </ac:spMkLst>
        </pc:spChg>
        <pc:picChg chg="add del mod">
          <ac:chgData name="Kristine Saroka" userId="S::d00213267@student.dkit.ie::894b4dfe-81ef-449c-8703-e0ea4126d792" providerId="AD" clId="Web-{C83FC0F6-BC1F-42E7-9423-C94C65D4AE66}" dt="2020-10-20T13:19:37.960" v="13"/>
          <ac:picMkLst>
            <pc:docMk/>
            <pc:sldMk cId="2083648149" sldId="276"/>
            <ac:picMk id="5" creationId="{7F770C49-C34A-459A-A5D3-0F5CAE19485F}"/>
          </ac:picMkLst>
        </pc:picChg>
        <pc:picChg chg="add mod">
          <ac:chgData name="Kristine Saroka" userId="S::d00213267@student.dkit.ie::894b4dfe-81ef-449c-8703-e0ea4126d792" providerId="AD" clId="Web-{C83FC0F6-BC1F-42E7-9423-C94C65D4AE66}" dt="2020-10-20T13:25:04.012" v="28" actId="1076"/>
          <ac:picMkLst>
            <pc:docMk/>
            <pc:sldMk cId="2083648149" sldId="276"/>
            <ac:picMk id="6" creationId="{D4A364C1-9442-4F41-A433-878E5DB9E92C}"/>
          </ac:picMkLst>
        </pc:picChg>
        <pc:picChg chg="add mod">
          <ac:chgData name="Kristine Saroka" userId="S::d00213267@student.dkit.ie::894b4dfe-81ef-449c-8703-e0ea4126d792" providerId="AD" clId="Web-{C83FC0F6-BC1F-42E7-9423-C94C65D4AE66}" dt="2020-10-20T13:25:06.325" v="29" actId="1076"/>
          <ac:picMkLst>
            <pc:docMk/>
            <pc:sldMk cId="2083648149" sldId="276"/>
            <ac:picMk id="8" creationId="{0011E79A-7A78-45AF-983B-5EEF06D8E7EF}"/>
          </ac:picMkLst>
        </pc:picChg>
      </pc:sldChg>
      <pc:sldChg chg="addSp modSp">
        <pc:chgData name="Kristine Saroka" userId="S::d00213267@student.dkit.ie::894b4dfe-81ef-449c-8703-e0ea4126d792" providerId="AD" clId="Web-{C83FC0F6-BC1F-42E7-9423-C94C65D4AE66}" dt="2020-10-20T13:30:09.547" v="216" actId="20577"/>
        <pc:sldMkLst>
          <pc:docMk/>
          <pc:sldMk cId="1853391118" sldId="277"/>
        </pc:sldMkLst>
        <pc:spChg chg="mod">
          <ac:chgData name="Kristine Saroka" userId="S::d00213267@student.dkit.ie::894b4dfe-81ef-449c-8703-e0ea4126d792" providerId="AD" clId="Web-{C83FC0F6-BC1F-42E7-9423-C94C65D4AE66}" dt="2020-10-20T13:30:09.547" v="216" actId="20577"/>
          <ac:spMkLst>
            <pc:docMk/>
            <pc:sldMk cId="1853391118" sldId="277"/>
            <ac:spMk id="7" creationId="{3AA3005C-E1B4-4E7A-BE83-1C18D3EF472A}"/>
          </ac:spMkLst>
        </pc:spChg>
        <pc:spChg chg="add mod">
          <ac:chgData name="Kristine Saroka" userId="S::d00213267@student.dkit.ie::894b4dfe-81ef-449c-8703-e0ea4126d792" providerId="AD" clId="Web-{C83FC0F6-BC1F-42E7-9423-C94C65D4AE66}" dt="2020-10-20T13:29:09.043" v="152" actId="1076"/>
          <ac:spMkLst>
            <pc:docMk/>
            <pc:sldMk cId="1853391118" sldId="277"/>
            <ac:spMk id="11" creationId="{1EB8F872-FC07-4637-A70E-3FBAB0F4CFCB}"/>
          </ac:spMkLst>
        </pc:spChg>
      </pc:sldChg>
      <pc:sldChg chg="addSp delSp modSp">
        <pc:chgData name="Kristine Saroka" userId="S::d00213267@student.dkit.ie::894b4dfe-81ef-449c-8703-e0ea4126d792" providerId="AD" clId="Web-{C83FC0F6-BC1F-42E7-9423-C94C65D4AE66}" dt="2020-10-20T13:33:50.561" v="340"/>
        <pc:sldMkLst>
          <pc:docMk/>
          <pc:sldMk cId="1030091484" sldId="278"/>
        </pc:sldMkLst>
        <pc:spChg chg="mod">
          <ac:chgData name="Kristine Saroka" userId="S::d00213267@student.dkit.ie::894b4dfe-81ef-449c-8703-e0ea4126d792" providerId="AD" clId="Web-{C83FC0F6-BC1F-42E7-9423-C94C65D4AE66}" dt="2020-10-20T13:30:28.330" v="265" actId="20577"/>
          <ac:spMkLst>
            <pc:docMk/>
            <pc:sldMk cId="1030091484" sldId="278"/>
            <ac:spMk id="7" creationId="{3AA3005C-E1B4-4E7A-BE83-1C18D3EF472A}"/>
          </ac:spMkLst>
        </pc:spChg>
        <pc:picChg chg="add del mod">
          <ac:chgData name="Kristine Saroka" userId="S::d00213267@student.dkit.ie::894b4dfe-81ef-449c-8703-e0ea4126d792" providerId="AD" clId="Web-{C83FC0F6-BC1F-42E7-9423-C94C65D4AE66}" dt="2020-10-20T13:31:50.554" v="299"/>
          <ac:picMkLst>
            <pc:docMk/>
            <pc:sldMk cId="1030091484" sldId="278"/>
            <ac:picMk id="4" creationId="{8283E9E4-D64D-4FA3-80B8-F31E42E1D814}"/>
          </ac:picMkLst>
        </pc:picChg>
        <pc:picChg chg="add mod">
          <ac:chgData name="Kristine Saroka" userId="S::d00213267@student.dkit.ie::894b4dfe-81ef-449c-8703-e0ea4126d792" providerId="AD" clId="Web-{C83FC0F6-BC1F-42E7-9423-C94C65D4AE66}" dt="2020-10-20T13:33:19.387" v="321" actId="1076"/>
          <ac:picMkLst>
            <pc:docMk/>
            <pc:sldMk cId="1030091484" sldId="278"/>
            <ac:picMk id="6" creationId="{3873F57C-D6E6-4B70-8586-FD52C0C93368}"/>
          </ac:picMkLst>
        </pc:picChg>
        <pc:picChg chg="add del mod">
          <ac:chgData name="Kristine Saroka" userId="S::d00213267@student.dkit.ie::894b4dfe-81ef-449c-8703-e0ea4126d792" providerId="AD" clId="Web-{C83FC0F6-BC1F-42E7-9423-C94C65D4AE66}" dt="2020-10-20T13:32:49.542" v="312"/>
          <ac:picMkLst>
            <pc:docMk/>
            <pc:sldMk cId="1030091484" sldId="278"/>
            <ac:picMk id="8" creationId="{E8E5F47B-D1C2-45BD-A244-051829F9E959}"/>
          </ac:picMkLst>
        </pc:picChg>
        <pc:picChg chg="add mod">
          <ac:chgData name="Kristine Saroka" userId="S::d00213267@student.dkit.ie::894b4dfe-81ef-449c-8703-e0ea4126d792" providerId="AD" clId="Web-{C83FC0F6-BC1F-42E7-9423-C94C65D4AE66}" dt="2020-10-20T13:33:19.403" v="322" actId="1076"/>
          <ac:picMkLst>
            <pc:docMk/>
            <pc:sldMk cId="1030091484" sldId="278"/>
            <ac:picMk id="9" creationId="{8DBD18DF-203F-4B20-B0CE-44788DA87CD5}"/>
          </ac:picMkLst>
        </pc:picChg>
        <pc:picChg chg="add del ord">
          <ac:chgData name="Kristine Saroka" userId="S::d00213267@student.dkit.ie::894b4dfe-81ef-449c-8703-e0ea4126d792" providerId="AD" clId="Web-{C83FC0F6-BC1F-42E7-9423-C94C65D4AE66}" dt="2020-10-20T13:33:50.561" v="340"/>
          <ac:picMkLst>
            <pc:docMk/>
            <pc:sldMk cId="1030091484" sldId="278"/>
            <ac:picMk id="11" creationId="{6DA8C02A-AE2D-454E-8D05-CFC0585A9B1D}"/>
          </ac:picMkLst>
        </pc:picChg>
        <pc:picChg chg="add del ord">
          <ac:chgData name="Kristine Saroka" userId="S::d00213267@student.dkit.ie::894b4dfe-81ef-449c-8703-e0ea4126d792" providerId="AD" clId="Web-{C83FC0F6-BC1F-42E7-9423-C94C65D4AE66}" dt="2020-10-20T13:33:50.546" v="339"/>
          <ac:picMkLst>
            <pc:docMk/>
            <pc:sldMk cId="1030091484" sldId="278"/>
            <ac:picMk id="13" creationId="{8B3A8BB0-88EB-4894-9818-8F03C79DD85F}"/>
          </ac:picMkLst>
        </pc:picChg>
      </pc:sldChg>
      <pc:sldChg chg="modSp">
        <pc:chgData name="Kristine Saroka" userId="S::d00213267@student.dkit.ie::894b4dfe-81ef-449c-8703-e0ea4126d792" providerId="AD" clId="Web-{C83FC0F6-BC1F-42E7-9423-C94C65D4AE66}" dt="2020-10-20T13:30:42.315" v="293" actId="20577"/>
        <pc:sldMkLst>
          <pc:docMk/>
          <pc:sldMk cId="1105582097" sldId="290"/>
        </pc:sldMkLst>
        <pc:spChg chg="mod">
          <ac:chgData name="Kristine Saroka" userId="S::d00213267@student.dkit.ie::894b4dfe-81ef-449c-8703-e0ea4126d792" providerId="AD" clId="Web-{C83FC0F6-BC1F-42E7-9423-C94C65D4AE66}" dt="2020-10-20T13:30:42.315" v="293" actId="20577"/>
          <ac:spMkLst>
            <pc:docMk/>
            <pc:sldMk cId="1105582097" sldId="290"/>
            <ac:spMk id="7" creationId="{3AA3005C-E1B4-4E7A-BE83-1C18D3EF472A}"/>
          </ac:spMkLst>
        </pc:spChg>
      </pc:sldChg>
    </pc:docChg>
  </pc:docChgLst>
  <pc:docChgLst>
    <pc:chgData name="James Farrell" userId="S::d00206780@student.dkit.ie::6b7ff338-42ad-419c-bd0b-d3ee2a8565cc" providerId="AD" clId="Web-{0B77043A-8C7F-4F72-BB51-7DAA2082868D}"/>
    <pc:docChg chg="modSld">
      <pc:chgData name="James Farrell" userId="S::d00206780@student.dkit.ie::6b7ff338-42ad-419c-bd0b-d3ee2a8565cc" providerId="AD" clId="Web-{0B77043A-8C7F-4F72-BB51-7DAA2082868D}" dt="2020-10-20T14:42:51.217" v="2" actId="20577"/>
      <pc:docMkLst>
        <pc:docMk/>
      </pc:docMkLst>
      <pc:sldChg chg="modSp">
        <pc:chgData name="James Farrell" userId="S::d00206780@student.dkit.ie::6b7ff338-42ad-419c-bd0b-d3ee2a8565cc" providerId="AD" clId="Web-{0B77043A-8C7F-4F72-BB51-7DAA2082868D}" dt="2020-10-20T14:42:50.045" v="0" actId="20577"/>
        <pc:sldMkLst>
          <pc:docMk/>
          <pc:sldMk cId="316151759" sldId="256"/>
        </pc:sldMkLst>
        <pc:spChg chg="mod">
          <ac:chgData name="James Farrell" userId="S::d00206780@student.dkit.ie::6b7ff338-42ad-419c-bd0b-d3ee2a8565cc" providerId="AD" clId="Web-{0B77043A-8C7F-4F72-BB51-7DAA2082868D}" dt="2020-10-20T14:42:50.045" v="0" actId="20577"/>
          <ac:spMkLst>
            <pc:docMk/>
            <pc:sldMk cId="316151759" sldId="256"/>
            <ac:spMk id="24" creationId="{8B0F262B-CF90-4E8D-8190-6E703785ED87}"/>
          </ac:spMkLst>
        </pc:spChg>
      </pc:sldChg>
    </pc:docChg>
  </pc:docChgLst>
  <pc:docChgLst>
    <pc:chgData name="James Farrell" userId="S::d00206780@student.dkit.ie::6b7ff338-42ad-419c-bd0b-d3ee2a8565cc" providerId="AD" clId="Web-{30F5C0C3-2677-41F2-8BFB-53AD67A39A09}"/>
    <pc:docChg chg="modSld">
      <pc:chgData name="James Farrell" userId="S::d00206780@student.dkit.ie::6b7ff338-42ad-419c-bd0b-d3ee2a8565cc" providerId="AD" clId="Web-{30F5C0C3-2677-41F2-8BFB-53AD67A39A09}" dt="2020-10-13T12:53:28.911" v="711"/>
      <pc:docMkLst>
        <pc:docMk/>
      </pc:docMkLst>
      <pc:sldChg chg="delSp modSp">
        <pc:chgData name="James Farrell" userId="S::d00206780@student.dkit.ie::6b7ff338-42ad-419c-bd0b-d3ee2a8565cc" providerId="AD" clId="Web-{30F5C0C3-2677-41F2-8BFB-53AD67A39A09}" dt="2020-10-13T12:35:31.612" v="237" actId="20577"/>
        <pc:sldMkLst>
          <pc:docMk/>
          <pc:sldMk cId="316151759" sldId="256"/>
        </pc:sldMkLst>
        <pc:spChg chg="topLvl">
          <ac:chgData name="James Farrell" userId="S::d00206780@student.dkit.ie::6b7ff338-42ad-419c-bd0b-d3ee2a8565cc" providerId="AD" clId="Web-{30F5C0C3-2677-41F2-8BFB-53AD67A39A09}" dt="2020-10-13T12:34:37.157" v="207"/>
          <ac:spMkLst>
            <pc:docMk/>
            <pc:sldMk cId="316151759" sldId="256"/>
            <ac:spMk id="4" creationId="{CC4898A2-A896-4620-843B-C138EA7D0B52}"/>
          </ac:spMkLst>
        </pc:spChg>
        <pc:spChg chg="mod">
          <ac:chgData name="James Farrell" userId="S::d00206780@student.dkit.ie::6b7ff338-42ad-419c-bd0b-d3ee2a8565cc" providerId="AD" clId="Web-{30F5C0C3-2677-41F2-8BFB-53AD67A39A09}" dt="2020-10-13T12:35:31.612" v="237" actId="20577"/>
          <ac:spMkLst>
            <pc:docMk/>
            <pc:sldMk cId="316151759" sldId="256"/>
            <ac:spMk id="24" creationId="{8B0F262B-CF90-4E8D-8190-6E703785ED87}"/>
          </ac:spMkLst>
        </pc:spChg>
        <pc:spChg chg="mod">
          <ac:chgData name="James Farrell" userId="S::d00206780@student.dkit.ie::6b7ff338-42ad-419c-bd0b-d3ee2a8565cc" providerId="AD" clId="Web-{30F5C0C3-2677-41F2-8BFB-53AD67A39A09}" dt="2020-10-13T12:35:19.939" v="208" actId="14100"/>
          <ac:spMkLst>
            <pc:docMk/>
            <pc:sldMk cId="316151759" sldId="256"/>
            <ac:spMk id="26" creationId="{DFB41E2F-6FDE-4E4A-8240-E2C2FB5A40D3}"/>
          </ac:spMkLst>
        </pc:spChg>
        <pc:grpChg chg="topLvl">
          <ac:chgData name="James Farrell" userId="S::d00206780@student.dkit.ie::6b7ff338-42ad-419c-bd0b-d3ee2a8565cc" providerId="AD" clId="Web-{30F5C0C3-2677-41F2-8BFB-53AD67A39A09}" dt="2020-10-13T12:34:37.157" v="207"/>
          <ac:grpSpMkLst>
            <pc:docMk/>
            <pc:sldMk cId="316151759" sldId="256"/>
            <ac:grpSpMk id="3" creationId="{76C868DA-FAC6-4199-BBD6-79EE9F1CDCCA}"/>
          </ac:grpSpMkLst>
        </pc:grpChg>
        <pc:grpChg chg="del">
          <ac:chgData name="James Farrell" userId="S::d00206780@student.dkit.ie::6b7ff338-42ad-419c-bd0b-d3ee2a8565cc" providerId="AD" clId="Web-{30F5C0C3-2677-41F2-8BFB-53AD67A39A09}" dt="2020-10-13T12:34:37.157" v="207"/>
          <ac:grpSpMkLst>
            <pc:docMk/>
            <pc:sldMk cId="316151759" sldId="256"/>
            <ac:grpSpMk id="5" creationId="{F9BECADA-26A7-4E16-ACBE-20E16A8EFB89}"/>
          </ac:grpSpMkLst>
        </pc:grpChg>
      </pc:sldChg>
      <pc:sldChg chg="addSp delSp modSp mod setBg">
        <pc:chgData name="James Farrell" userId="S::d00206780@student.dkit.ie::6b7ff338-42ad-419c-bd0b-d3ee2a8565cc" providerId="AD" clId="Web-{30F5C0C3-2677-41F2-8BFB-53AD67A39A09}" dt="2020-10-13T12:53:28.911" v="711"/>
        <pc:sldMkLst>
          <pc:docMk/>
          <pc:sldMk cId="4132474367" sldId="263"/>
        </pc:sldMkLst>
        <pc:spChg chg="add del">
          <ac:chgData name="James Farrell" userId="S::d00206780@student.dkit.ie::6b7ff338-42ad-419c-bd0b-d3ee2a8565cc" providerId="AD" clId="Web-{30F5C0C3-2677-41F2-8BFB-53AD67A39A09}" dt="2020-10-13T12:52:57.832" v="705"/>
          <ac:spMkLst>
            <pc:docMk/>
            <pc:sldMk cId="4132474367" sldId="263"/>
            <ac:spMk id="5" creationId="{03CED39A-CC27-4744-8A9E-84F075CB469C}"/>
          </ac:spMkLst>
        </pc:spChg>
        <pc:spChg chg="add del mod">
          <ac:chgData name="James Farrell" userId="S::d00206780@student.dkit.ie::6b7ff338-42ad-419c-bd0b-d3ee2a8565cc" providerId="AD" clId="Web-{30F5C0C3-2677-41F2-8BFB-53AD67A39A09}" dt="2020-10-13T12:53:28.911" v="711"/>
          <ac:spMkLst>
            <pc:docMk/>
            <pc:sldMk cId="4132474367" sldId="263"/>
            <ac:spMk id="7" creationId="{BE3C3333-5F9D-4B85-9172-E488C3273DFD}"/>
          </ac:spMkLst>
        </pc:spChg>
        <pc:spChg chg="add del mod">
          <ac:chgData name="James Farrell" userId="S::d00206780@student.dkit.ie::6b7ff338-42ad-419c-bd0b-d3ee2a8565cc" providerId="AD" clId="Web-{30F5C0C3-2677-41F2-8BFB-53AD67A39A09}" dt="2020-10-13T12:51:54.268" v="698"/>
          <ac:spMkLst>
            <pc:docMk/>
            <pc:sldMk cId="4132474367" sldId="263"/>
            <ac:spMk id="12" creationId="{11818509-9337-4CD1-8D51-FD6D593AE7C4}"/>
          </ac:spMkLst>
        </pc:spChg>
        <pc:grpChg chg="add del">
          <ac:chgData name="James Farrell" userId="S::d00206780@student.dkit.ie::6b7ff338-42ad-419c-bd0b-d3ee2a8565cc" providerId="AD" clId="Web-{30F5C0C3-2677-41F2-8BFB-53AD67A39A09}" dt="2020-10-13T12:52:58.582" v="706"/>
          <ac:grpSpMkLst>
            <pc:docMk/>
            <pc:sldMk cId="4132474367" sldId="263"/>
            <ac:grpSpMk id="16" creationId="{1EC8F99E-E5BF-4C79-9932-E122353A1817}"/>
          </ac:grpSpMkLst>
        </pc:grpChg>
        <pc:picChg chg="mod topLvl">
          <ac:chgData name="James Farrell" userId="S::d00206780@student.dkit.ie::6b7ff338-42ad-419c-bd0b-d3ee2a8565cc" providerId="AD" clId="Web-{30F5C0C3-2677-41F2-8BFB-53AD67A39A09}" dt="2020-10-13T12:52:58.582" v="706"/>
          <ac:picMkLst>
            <pc:docMk/>
            <pc:sldMk cId="4132474367" sldId="263"/>
            <ac:picMk id="6" creationId="{CF4FD47C-82CD-4DB7-9EB4-2558EEA1951D}"/>
          </ac:picMkLst>
        </pc:picChg>
        <pc:picChg chg="mod topLvl">
          <ac:chgData name="James Farrell" userId="S::d00206780@student.dkit.ie::6b7ff338-42ad-419c-bd0b-d3ee2a8565cc" providerId="AD" clId="Web-{30F5C0C3-2677-41F2-8BFB-53AD67A39A09}" dt="2020-10-13T12:52:58.582" v="706"/>
          <ac:picMkLst>
            <pc:docMk/>
            <pc:sldMk cId="4132474367" sldId="263"/>
            <ac:picMk id="8" creationId="{6FEE5B0E-CC6F-4993-B797-277172D88055}"/>
          </ac:picMkLst>
        </pc:picChg>
        <pc:picChg chg="mod topLvl">
          <ac:chgData name="James Farrell" userId="S::d00206780@student.dkit.ie::6b7ff338-42ad-419c-bd0b-d3ee2a8565cc" providerId="AD" clId="Web-{30F5C0C3-2677-41F2-8BFB-53AD67A39A09}" dt="2020-10-13T12:52:58.582" v="706"/>
          <ac:picMkLst>
            <pc:docMk/>
            <pc:sldMk cId="4132474367" sldId="263"/>
            <ac:picMk id="9" creationId="{9156AF6C-25E7-49D8-A4AB-E7CFE71008AD}"/>
          </ac:picMkLst>
        </pc:picChg>
        <pc:picChg chg="mod topLvl">
          <ac:chgData name="James Farrell" userId="S::d00206780@student.dkit.ie::6b7ff338-42ad-419c-bd0b-d3ee2a8565cc" providerId="AD" clId="Web-{30F5C0C3-2677-41F2-8BFB-53AD67A39A09}" dt="2020-10-13T12:52:58.582" v="706"/>
          <ac:picMkLst>
            <pc:docMk/>
            <pc:sldMk cId="4132474367" sldId="263"/>
            <ac:picMk id="10" creationId="{0E9B0F42-3F6B-4E6A-AD1E-90C3D1E56249}"/>
          </ac:picMkLst>
        </pc:picChg>
        <pc:picChg chg="mod topLvl">
          <ac:chgData name="James Farrell" userId="S::d00206780@student.dkit.ie::6b7ff338-42ad-419c-bd0b-d3ee2a8565cc" providerId="AD" clId="Web-{30F5C0C3-2677-41F2-8BFB-53AD67A39A09}" dt="2020-10-13T12:52:58.582" v="706"/>
          <ac:picMkLst>
            <pc:docMk/>
            <pc:sldMk cId="4132474367" sldId="263"/>
            <ac:picMk id="11" creationId="{4737A944-EB23-42B3-B9CB-1E113DB5407B}"/>
          </ac:picMkLst>
        </pc:picChg>
      </pc:sldChg>
      <pc:sldChg chg="modSp">
        <pc:chgData name="James Farrell" userId="S::d00206780@student.dkit.ie::6b7ff338-42ad-419c-bd0b-d3ee2a8565cc" providerId="AD" clId="Web-{30F5C0C3-2677-41F2-8BFB-53AD67A39A09}" dt="2020-10-13T12:42:55.344" v="338" actId="14100"/>
        <pc:sldMkLst>
          <pc:docMk/>
          <pc:sldMk cId="2715819246" sldId="264"/>
        </pc:sldMkLst>
        <pc:spChg chg="mod">
          <ac:chgData name="James Farrell" userId="S::d00206780@student.dkit.ie::6b7ff338-42ad-419c-bd0b-d3ee2a8565cc" providerId="AD" clId="Web-{30F5C0C3-2677-41F2-8BFB-53AD67A39A09}" dt="2020-10-13T12:42:55.344" v="338" actId="14100"/>
          <ac:spMkLst>
            <pc:docMk/>
            <pc:sldMk cId="2715819246" sldId="264"/>
            <ac:spMk id="9" creationId="{D27675B5-4A65-4B3A-9121-6FD8D7D736C4}"/>
          </ac:spMkLst>
        </pc:spChg>
      </pc:sldChg>
      <pc:sldChg chg="modSp">
        <pc:chgData name="James Farrell" userId="S::d00206780@student.dkit.ie::6b7ff338-42ad-419c-bd0b-d3ee2a8565cc" providerId="AD" clId="Web-{30F5C0C3-2677-41F2-8BFB-53AD67A39A09}" dt="2020-10-13T12:45:43.584" v="355" actId="20577"/>
        <pc:sldMkLst>
          <pc:docMk/>
          <pc:sldMk cId="69538759" sldId="266"/>
        </pc:sldMkLst>
        <pc:spChg chg="mod">
          <ac:chgData name="James Farrell" userId="S::d00206780@student.dkit.ie::6b7ff338-42ad-419c-bd0b-d3ee2a8565cc" providerId="AD" clId="Web-{30F5C0C3-2677-41F2-8BFB-53AD67A39A09}" dt="2020-10-13T12:44:02.768" v="341" actId="20577"/>
          <ac:spMkLst>
            <pc:docMk/>
            <pc:sldMk cId="69538759" sldId="266"/>
            <ac:spMk id="8" creationId="{6EDD6292-D2E9-4C8B-9E9B-99BD920B04E8}"/>
          </ac:spMkLst>
        </pc:spChg>
        <pc:spChg chg="mod">
          <ac:chgData name="James Farrell" userId="S::d00206780@student.dkit.ie::6b7ff338-42ad-419c-bd0b-d3ee2a8565cc" providerId="AD" clId="Web-{30F5C0C3-2677-41F2-8BFB-53AD67A39A09}" dt="2020-10-13T12:45:43.584" v="355" actId="20577"/>
          <ac:spMkLst>
            <pc:docMk/>
            <pc:sldMk cId="69538759" sldId="266"/>
            <ac:spMk id="10" creationId="{808EAFB6-22AD-4EB3-8909-5CAFA08050F3}"/>
          </ac:spMkLst>
        </pc:spChg>
      </pc:sldChg>
      <pc:sldChg chg="modSp">
        <pc:chgData name="James Farrell" userId="S::d00206780@student.dkit.ie::6b7ff338-42ad-419c-bd0b-d3ee2a8565cc" providerId="AD" clId="Web-{30F5C0C3-2677-41F2-8BFB-53AD67A39A09}" dt="2020-10-13T12:48:06.182" v="453" actId="20577"/>
        <pc:sldMkLst>
          <pc:docMk/>
          <pc:sldMk cId="4225231787" sldId="267"/>
        </pc:sldMkLst>
        <pc:spChg chg="mod">
          <ac:chgData name="James Farrell" userId="S::d00206780@student.dkit.ie::6b7ff338-42ad-419c-bd0b-d3ee2a8565cc" providerId="AD" clId="Web-{30F5C0C3-2677-41F2-8BFB-53AD67A39A09}" dt="2020-10-13T12:48:06.182" v="453" actId="20577"/>
          <ac:spMkLst>
            <pc:docMk/>
            <pc:sldMk cId="4225231787" sldId="267"/>
            <ac:spMk id="8" creationId="{6EDD6292-D2E9-4C8B-9E9B-99BD920B04E8}"/>
          </ac:spMkLst>
        </pc:spChg>
        <pc:spChg chg="mod">
          <ac:chgData name="James Farrell" userId="S::d00206780@student.dkit.ie::6b7ff338-42ad-419c-bd0b-d3ee2a8565cc" providerId="AD" clId="Web-{30F5C0C3-2677-41F2-8BFB-53AD67A39A09}" dt="2020-10-13T12:45:55.319" v="359" actId="20577"/>
          <ac:spMkLst>
            <pc:docMk/>
            <pc:sldMk cId="4225231787" sldId="267"/>
            <ac:spMk id="10" creationId="{808EAFB6-22AD-4EB3-8909-5CAFA08050F3}"/>
          </ac:spMkLst>
        </pc:spChg>
      </pc:sldChg>
      <pc:sldChg chg="modSp">
        <pc:chgData name="James Farrell" userId="S::d00206780@student.dkit.ie::6b7ff338-42ad-419c-bd0b-d3ee2a8565cc" providerId="AD" clId="Web-{30F5C0C3-2677-41F2-8BFB-53AD67A39A09}" dt="2020-10-13T12:46:07.147" v="377" actId="20577"/>
        <pc:sldMkLst>
          <pc:docMk/>
          <pc:sldMk cId="3024958961" sldId="268"/>
        </pc:sldMkLst>
        <pc:spChg chg="mod">
          <ac:chgData name="James Farrell" userId="S::d00206780@student.dkit.ie::6b7ff338-42ad-419c-bd0b-d3ee2a8565cc" providerId="AD" clId="Web-{30F5C0C3-2677-41F2-8BFB-53AD67A39A09}" dt="2020-10-13T12:46:07.147" v="377" actId="20577"/>
          <ac:spMkLst>
            <pc:docMk/>
            <pc:sldMk cId="3024958961" sldId="268"/>
            <ac:spMk id="8" creationId="{6EDD6292-D2E9-4C8B-9E9B-99BD920B04E8}"/>
          </ac:spMkLst>
        </pc:spChg>
        <pc:spChg chg="mod">
          <ac:chgData name="James Farrell" userId="S::d00206780@student.dkit.ie::6b7ff338-42ad-419c-bd0b-d3ee2a8565cc" providerId="AD" clId="Web-{30F5C0C3-2677-41F2-8BFB-53AD67A39A09}" dt="2020-10-13T12:46:00.069" v="363" actId="20577"/>
          <ac:spMkLst>
            <pc:docMk/>
            <pc:sldMk cId="3024958961" sldId="268"/>
            <ac:spMk id="10" creationId="{808EAFB6-22AD-4EB3-8909-5CAFA08050F3}"/>
          </ac:spMkLst>
        </pc:spChg>
      </pc:sldChg>
      <pc:sldChg chg="modSp">
        <pc:chgData name="James Farrell" userId="S::d00206780@student.dkit.ie::6b7ff338-42ad-419c-bd0b-d3ee2a8565cc" providerId="AD" clId="Web-{30F5C0C3-2677-41F2-8BFB-53AD67A39A09}" dt="2020-10-13T12:50:20.468" v="688" actId="20577"/>
        <pc:sldMkLst>
          <pc:docMk/>
          <pc:sldMk cId="978272464" sldId="269"/>
        </pc:sldMkLst>
        <pc:spChg chg="mod">
          <ac:chgData name="James Farrell" userId="S::d00206780@student.dkit.ie::6b7ff338-42ad-419c-bd0b-d3ee2a8565cc" providerId="AD" clId="Web-{30F5C0C3-2677-41F2-8BFB-53AD67A39A09}" dt="2020-10-13T12:50:20.468" v="688" actId="20577"/>
          <ac:spMkLst>
            <pc:docMk/>
            <pc:sldMk cId="978272464" sldId="269"/>
            <ac:spMk id="8" creationId="{6EDD6292-D2E9-4C8B-9E9B-99BD920B04E8}"/>
          </ac:spMkLst>
        </pc:spChg>
        <pc:spChg chg="mod">
          <ac:chgData name="James Farrell" userId="S::d00206780@student.dkit.ie::6b7ff338-42ad-419c-bd0b-d3ee2a8565cc" providerId="AD" clId="Web-{30F5C0C3-2677-41F2-8BFB-53AD67A39A09}" dt="2020-10-13T12:46:12.304" v="381" actId="20577"/>
          <ac:spMkLst>
            <pc:docMk/>
            <pc:sldMk cId="978272464" sldId="269"/>
            <ac:spMk id="10" creationId="{808EAFB6-22AD-4EB3-8909-5CAFA08050F3}"/>
          </ac:spMkLst>
        </pc:spChg>
      </pc:sldChg>
      <pc:sldChg chg="modSp">
        <pc:chgData name="James Farrell" userId="S::d00206780@student.dkit.ie::6b7ff338-42ad-419c-bd0b-d3ee2a8565cc" providerId="AD" clId="Web-{30F5C0C3-2677-41F2-8BFB-53AD67A39A09}" dt="2020-10-13T12:41:48.108" v="337" actId="1076"/>
        <pc:sldMkLst>
          <pc:docMk/>
          <pc:sldMk cId="2257464064" sldId="270"/>
        </pc:sldMkLst>
        <pc:spChg chg="mod">
          <ac:chgData name="James Farrell" userId="S::d00206780@student.dkit.ie::6b7ff338-42ad-419c-bd0b-d3ee2a8565cc" providerId="AD" clId="Web-{30F5C0C3-2677-41F2-8BFB-53AD67A39A09}" dt="2020-10-13T12:41:48.108" v="337" actId="1076"/>
          <ac:spMkLst>
            <pc:docMk/>
            <pc:sldMk cId="2257464064" sldId="270"/>
            <ac:spMk id="5" creationId="{C941F0A7-26B7-48FE-9369-C9C29DE9009F}"/>
          </ac:spMkLst>
        </pc:spChg>
      </pc:sldChg>
      <pc:sldChg chg="modSp">
        <pc:chgData name="James Farrell" userId="S::d00206780@student.dkit.ie::6b7ff338-42ad-419c-bd0b-d3ee2a8565cc" providerId="AD" clId="Web-{30F5C0C3-2677-41F2-8BFB-53AD67A39A09}" dt="2020-10-13T12:25:52.843" v="8" actId="20577"/>
        <pc:sldMkLst>
          <pc:docMk/>
          <pc:sldMk cId="1391622225" sldId="271"/>
        </pc:sldMkLst>
        <pc:spChg chg="mod">
          <ac:chgData name="James Farrell" userId="S::d00206780@student.dkit.ie::6b7ff338-42ad-419c-bd0b-d3ee2a8565cc" providerId="AD" clId="Web-{30F5C0C3-2677-41F2-8BFB-53AD67A39A09}" dt="2020-10-13T12:25:52.843" v="8" actId="20577"/>
          <ac:spMkLst>
            <pc:docMk/>
            <pc:sldMk cId="1391622225" sldId="271"/>
            <ac:spMk id="5" creationId="{1F28BCF2-1605-4B04-AF7F-53DCA931561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53BE40-6872-47F9-A2FC-9BE5DDF09E70}" type="datetimeFigureOut">
              <a:rPr lang="en-GB"/>
              <a:t>20/10/2020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0F1455-F6D4-4F9D-A4F7-F346F69B61CE}" type="slidenum">
              <a:rPr lang="en-GB"/>
              <a:t>‹#›</a:t>
            </a:fld>
            <a:endParaRPr lang="en-GB"/>
          </a:p>
        </p:txBody>
      </p:sp>
    </p:spTree>
    <p:extLst>
      <p:ext uri="{BB962C8B-B14F-4D97-AF65-F5344CB8AC3E}">
        <p14:creationId xmlns:p14="http://schemas.microsoft.com/office/powerpoint/2010/main" val="3454485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It provides a large file storage system (LFS) which allows us to upload Unity scene files. </a:t>
            </a:r>
          </a:p>
        </p:txBody>
      </p:sp>
      <p:sp>
        <p:nvSpPr>
          <p:cNvPr id="4" name="Slide Number Placeholder 3"/>
          <p:cNvSpPr>
            <a:spLocks noGrp="1"/>
          </p:cNvSpPr>
          <p:nvPr>
            <p:ph type="sldNum" sz="quarter" idx="5"/>
          </p:nvPr>
        </p:nvSpPr>
        <p:spPr/>
        <p:txBody>
          <a:bodyPr/>
          <a:lstStyle/>
          <a:p>
            <a:fld id="{6B0F1455-F6D4-4F9D-A4F7-F346F69B61CE}" type="slidenum">
              <a:rPr lang="en-GB"/>
              <a:t>3</a:t>
            </a:fld>
            <a:endParaRPr lang="en-GB"/>
          </a:p>
        </p:txBody>
      </p:sp>
    </p:spTree>
    <p:extLst>
      <p:ext uri="{BB962C8B-B14F-4D97-AF65-F5344CB8AC3E}">
        <p14:creationId xmlns:p14="http://schemas.microsoft.com/office/powerpoint/2010/main" val="130215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4583-16F0-4A33-978B-0A939AC011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2A7F2C61-3473-4A84-8297-199E80D713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218CB8DF-6EB9-4279-97C0-FDCD6910B9F1}"/>
              </a:ext>
            </a:extLst>
          </p:cNvPr>
          <p:cNvSpPr>
            <a:spLocks noGrp="1"/>
          </p:cNvSpPr>
          <p:nvPr>
            <p:ph type="dt" sz="half" idx="10"/>
          </p:nvPr>
        </p:nvSpPr>
        <p:spPr/>
        <p:txBody>
          <a:bodyPr/>
          <a:lstStyle/>
          <a:p>
            <a:fld id="{2B759AB0-0C34-4BF1-8217-FCDCD18E96A1}" type="datetimeFigureOut">
              <a:rPr lang="en-IE" smtClean="0"/>
              <a:t>20/10/2020</a:t>
            </a:fld>
            <a:endParaRPr lang="en-IE"/>
          </a:p>
        </p:txBody>
      </p:sp>
      <p:sp>
        <p:nvSpPr>
          <p:cNvPr id="5" name="Footer Placeholder 4">
            <a:extLst>
              <a:ext uri="{FF2B5EF4-FFF2-40B4-BE49-F238E27FC236}">
                <a16:creationId xmlns:a16="http://schemas.microsoft.com/office/drawing/2014/main" id="{A5775443-C64D-4DB9-9636-32AE09A9F8F3}"/>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61AB0BCD-F5A2-4A63-AC41-9C248DA003C7}"/>
              </a:ext>
            </a:extLst>
          </p:cNvPr>
          <p:cNvSpPr>
            <a:spLocks noGrp="1"/>
          </p:cNvSpPr>
          <p:nvPr>
            <p:ph type="sldNum" sz="quarter" idx="12"/>
          </p:nvPr>
        </p:nvSpPr>
        <p:spPr/>
        <p:txBody>
          <a:bodyPr/>
          <a:lstStyle/>
          <a:p>
            <a:fld id="{0F461CA7-ADF2-448B-95A6-44027502DEC0}" type="slidenum">
              <a:rPr lang="en-IE" smtClean="0"/>
              <a:t>‹#›</a:t>
            </a:fld>
            <a:endParaRPr lang="en-IE"/>
          </a:p>
        </p:txBody>
      </p:sp>
    </p:spTree>
    <p:extLst>
      <p:ext uri="{BB962C8B-B14F-4D97-AF65-F5344CB8AC3E}">
        <p14:creationId xmlns:p14="http://schemas.microsoft.com/office/powerpoint/2010/main" val="4197077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03C70-B5BF-4EB0-83EE-739844366C62}"/>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6A3041FD-B8FB-4E42-AAC3-43132DABDD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8A39DC1-60B9-4F56-95F9-6C284FE78671}"/>
              </a:ext>
            </a:extLst>
          </p:cNvPr>
          <p:cNvSpPr>
            <a:spLocks noGrp="1"/>
          </p:cNvSpPr>
          <p:nvPr>
            <p:ph type="dt" sz="half" idx="10"/>
          </p:nvPr>
        </p:nvSpPr>
        <p:spPr/>
        <p:txBody>
          <a:bodyPr/>
          <a:lstStyle/>
          <a:p>
            <a:fld id="{2B759AB0-0C34-4BF1-8217-FCDCD18E96A1}" type="datetimeFigureOut">
              <a:rPr lang="en-IE" smtClean="0"/>
              <a:t>20/10/2020</a:t>
            </a:fld>
            <a:endParaRPr lang="en-IE"/>
          </a:p>
        </p:txBody>
      </p:sp>
      <p:sp>
        <p:nvSpPr>
          <p:cNvPr id="5" name="Footer Placeholder 4">
            <a:extLst>
              <a:ext uri="{FF2B5EF4-FFF2-40B4-BE49-F238E27FC236}">
                <a16:creationId xmlns:a16="http://schemas.microsoft.com/office/drawing/2014/main" id="{03366282-80A1-4F21-9BFD-D7BD07BD48CE}"/>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E57B9F14-16B5-4FED-91DF-260680CF94A2}"/>
              </a:ext>
            </a:extLst>
          </p:cNvPr>
          <p:cNvSpPr>
            <a:spLocks noGrp="1"/>
          </p:cNvSpPr>
          <p:nvPr>
            <p:ph type="sldNum" sz="quarter" idx="12"/>
          </p:nvPr>
        </p:nvSpPr>
        <p:spPr/>
        <p:txBody>
          <a:bodyPr/>
          <a:lstStyle/>
          <a:p>
            <a:fld id="{0F461CA7-ADF2-448B-95A6-44027502DEC0}" type="slidenum">
              <a:rPr lang="en-IE" smtClean="0"/>
              <a:t>‹#›</a:t>
            </a:fld>
            <a:endParaRPr lang="en-IE"/>
          </a:p>
        </p:txBody>
      </p:sp>
    </p:spTree>
    <p:extLst>
      <p:ext uri="{BB962C8B-B14F-4D97-AF65-F5344CB8AC3E}">
        <p14:creationId xmlns:p14="http://schemas.microsoft.com/office/powerpoint/2010/main" val="1981252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536FFB-000F-49B5-8954-E8794FD584E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50E55C31-D0B7-4A2D-AD4A-53279FDE78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698A39F5-6652-4980-83B2-B46C20F6EEEE}"/>
              </a:ext>
            </a:extLst>
          </p:cNvPr>
          <p:cNvSpPr>
            <a:spLocks noGrp="1"/>
          </p:cNvSpPr>
          <p:nvPr>
            <p:ph type="dt" sz="half" idx="10"/>
          </p:nvPr>
        </p:nvSpPr>
        <p:spPr/>
        <p:txBody>
          <a:bodyPr/>
          <a:lstStyle/>
          <a:p>
            <a:fld id="{2B759AB0-0C34-4BF1-8217-FCDCD18E96A1}" type="datetimeFigureOut">
              <a:rPr lang="en-IE" smtClean="0"/>
              <a:t>20/10/2020</a:t>
            </a:fld>
            <a:endParaRPr lang="en-IE"/>
          </a:p>
        </p:txBody>
      </p:sp>
      <p:sp>
        <p:nvSpPr>
          <p:cNvPr id="5" name="Footer Placeholder 4">
            <a:extLst>
              <a:ext uri="{FF2B5EF4-FFF2-40B4-BE49-F238E27FC236}">
                <a16:creationId xmlns:a16="http://schemas.microsoft.com/office/drawing/2014/main" id="{FCD60B33-D169-4391-AFD5-F842E95B4CD3}"/>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05555D4-780E-4674-85DD-763C36AFD892}"/>
              </a:ext>
            </a:extLst>
          </p:cNvPr>
          <p:cNvSpPr>
            <a:spLocks noGrp="1"/>
          </p:cNvSpPr>
          <p:nvPr>
            <p:ph type="sldNum" sz="quarter" idx="12"/>
          </p:nvPr>
        </p:nvSpPr>
        <p:spPr/>
        <p:txBody>
          <a:bodyPr/>
          <a:lstStyle/>
          <a:p>
            <a:fld id="{0F461CA7-ADF2-448B-95A6-44027502DEC0}" type="slidenum">
              <a:rPr lang="en-IE" smtClean="0"/>
              <a:t>‹#›</a:t>
            </a:fld>
            <a:endParaRPr lang="en-IE"/>
          </a:p>
        </p:txBody>
      </p:sp>
    </p:spTree>
    <p:extLst>
      <p:ext uri="{BB962C8B-B14F-4D97-AF65-F5344CB8AC3E}">
        <p14:creationId xmlns:p14="http://schemas.microsoft.com/office/powerpoint/2010/main" val="4137779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4E252-E9E2-4897-B0B8-35638F7DF549}"/>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466B1C89-E726-49C9-9930-7BA4EB3DE0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98369977-4FAB-4BC0-A0F0-6C33ED712C66}"/>
              </a:ext>
            </a:extLst>
          </p:cNvPr>
          <p:cNvSpPr>
            <a:spLocks noGrp="1"/>
          </p:cNvSpPr>
          <p:nvPr>
            <p:ph type="dt" sz="half" idx="10"/>
          </p:nvPr>
        </p:nvSpPr>
        <p:spPr/>
        <p:txBody>
          <a:bodyPr/>
          <a:lstStyle/>
          <a:p>
            <a:fld id="{2B759AB0-0C34-4BF1-8217-FCDCD18E96A1}" type="datetimeFigureOut">
              <a:rPr lang="en-IE" smtClean="0"/>
              <a:t>20/10/2020</a:t>
            </a:fld>
            <a:endParaRPr lang="en-IE"/>
          </a:p>
        </p:txBody>
      </p:sp>
      <p:sp>
        <p:nvSpPr>
          <p:cNvPr id="5" name="Footer Placeholder 4">
            <a:extLst>
              <a:ext uri="{FF2B5EF4-FFF2-40B4-BE49-F238E27FC236}">
                <a16:creationId xmlns:a16="http://schemas.microsoft.com/office/drawing/2014/main" id="{1FAAB44B-9289-4CFA-8ADD-D9581EAFDCB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D4BC9E9F-E21C-4B53-BF1C-324B3099335B}"/>
              </a:ext>
            </a:extLst>
          </p:cNvPr>
          <p:cNvSpPr>
            <a:spLocks noGrp="1"/>
          </p:cNvSpPr>
          <p:nvPr>
            <p:ph type="sldNum" sz="quarter" idx="12"/>
          </p:nvPr>
        </p:nvSpPr>
        <p:spPr/>
        <p:txBody>
          <a:bodyPr/>
          <a:lstStyle/>
          <a:p>
            <a:fld id="{0F461CA7-ADF2-448B-95A6-44027502DEC0}" type="slidenum">
              <a:rPr lang="en-IE" smtClean="0"/>
              <a:t>‹#›</a:t>
            </a:fld>
            <a:endParaRPr lang="en-IE"/>
          </a:p>
        </p:txBody>
      </p:sp>
    </p:spTree>
    <p:extLst>
      <p:ext uri="{BB962C8B-B14F-4D97-AF65-F5344CB8AC3E}">
        <p14:creationId xmlns:p14="http://schemas.microsoft.com/office/powerpoint/2010/main" val="2579483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ACA2-18FF-4086-A177-116478CEE6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471289FE-A22D-4517-89F1-2A6C8F483E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4E8A19-6E0D-4694-BE33-170EB31FC9BC}"/>
              </a:ext>
            </a:extLst>
          </p:cNvPr>
          <p:cNvSpPr>
            <a:spLocks noGrp="1"/>
          </p:cNvSpPr>
          <p:nvPr>
            <p:ph type="dt" sz="half" idx="10"/>
          </p:nvPr>
        </p:nvSpPr>
        <p:spPr/>
        <p:txBody>
          <a:bodyPr/>
          <a:lstStyle/>
          <a:p>
            <a:fld id="{2B759AB0-0C34-4BF1-8217-FCDCD18E96A1}" type="datetimeFigureOut">
              <a:rPr lang="en-IE" smtClean="0"/>
              <a:t>20/10/2020</a:t>
            </a:fld>
            <a:endParaRPr lang="en-IE"/>
          </a:p>
        </p:txBody>
      </p:sp>
      <p:sp>
        <p:nvSpPr>
          <p:cNvPr id="5" name="Footer Placeholder 4">
            <a:extLst>
              <a:ext uri="{FF2B5EF4-FFF2-40B4-BE49-F238E27FC236}">
                <a16:creationId xmlns:a16="http://schemas.microsoft.com/office/drawing/2014/main" id="{5BCEA6C3-EA2B-4283-A2AE-AD7908CB4DC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BFA829F3-E6CA-46BC-9EEC-7AFBA527A947}"/>
              </a:ext>
            </a:extLst>
          </p:cNvPr>
          <p:cNvSpPr>
            <a:spLocks noGrp="1"/>
          </p:cNvSpPr>
          <p:nvPr>
            <p:ph type="sldNum" sz="quarter" idx="12"/>
          </p:nvPr>
        </p:nvSpPr>
        <p:spPr/>
        <p:txBody>
          <a:bodyPr/>
          <a:lstStyle/>
          <a:p>
            <a:fld id="{0F461CA7-ADF2-448B-95A6-44027502DEC0}" type="slidenum">
              <a:rPr lang="en-IE" smtClean="0"/>
              <a:t>‹#›</a:t>
            </a:fld>
            <a:endParaRPr lang="en-IE"/>
          </a:p>
        </p:txBody>
      </p:sp>
    </p:spTree>
    <p:extLst>
      <p:ext uri="{BB962C8B-B14F-4D97-AF65-F5344CB8AC3E}">
        <p14:creationId xmlns:p14="http://schemas.microsoft.com/office/powerpoint/2010/main" val="358319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7BBF3-E1D9-4A35-8C57-6C894ECF77C0}"/>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E1320F77-9509-4B48-B2C6-F71F4117B6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ADFC1415-AC61-4C44-AD84-ADFD02F584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1EDC90DA-27DF-4D0D-BC2B-748FE350BD89}"/>
              </a:ext>
            </a:extLst>
          </p:cNvPr>
          <p:cNvSpPr>
            <a:spLocks noGrp="1"/>
          </p:cNvSpPr>
          <p:nvPr>
            <p:ph type="dt" sz="half" idx="10"/>
          </p:nvPr>
        </p:nvSpPr>
        <p:spPr/>
        <p:txBody>
          <a:bodyPr/>
          <a:lstStyle/>
          <a:p>
            <a:fld id="{2B759AB0-0C34-4BF1-8217-FCDCD18E96A1}" type="datetimeFigureOut">
              <a:rPr lang="en-IE" smtClean="0"/>
              <a:t>20/10/2020</a:t>
            </a:fld>
            <a:endParaRPr lang="en-IE"/>
          </a:p>
        </p:txBody>
      </p:sp>
      <p:sp>
        <p:nvSpPr>
          <p:cNvPr id="6" name="Footer Placeholder 5">
            <a:extLst>
              <a:ext uri="{FF2B5EF4-FFF2-40B4-BE49-F238E27FC236}">
                <a16:creationId xmlns:a16="http://schemas.microsoft.com/office/drawing/2014/main" id="{10B9BE03-EB74-476D-A550-64D2E80AE9E3}"/>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047C0C7E-CBDC-4B68-BD3F-B67CA1E20E60}"/>
              </a:ext>
            </a:extLst>
          </p:cNvPr>
          <p:cNvSpPr>
            <a:spLocks noGrp="1"/>
          </p:cNvSpPr>
          <p:nvPr>
            <p:ph type="sldNum" sz="quarter" idx="12"/>
          </p:nvPr>
        </p:nvSpPr>
        <p:spPr/>
        <p:txBody>
          <a:bodyPr/>
          <a:lstStyle/>
          <a:p>
            <a:fld id="{0F461CA7-ADF2-448B-95A6-44027502DEC0}" type="slidenum">
              <a:rPr lang="en-IE" smtClean="0"/>
              <a:t>‹#›</a:t>
            </a:fld>
            <a:endParaRPr lang="en-IE"/>
          </a:p>
        </p:txBody>
      </p:sp>
    </p:spTree>
    <p:extLst>
      <p:ext uri="{BB962C8B-B14F-4D97-AF65-F5344CB8AC3E}">
        <p14:creationId xmlns:p14="http://schemas.microsoft.com/office/powerpoint/2010/main" val="2653766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C557B-B054-4453-BC54-BDA626295B8F}"/>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AF0583C4-6E3A-42F2-BEA9-8DA864362F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846C4D-8189-42F4-8E46-7F38E92E8E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82353CB5-2CE2-472B-BFD9-48FE5CD86B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6E538C-6275-41EE-8BCF-24E53E0EFF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BDEDBF2C-143F-430A-B507-1A4F6735A62C}"/>
              </a:ext>
            </a:extLst>
          </p:cNvPr>
          <p:cNvSpPr>
            <a:spLocks noGrp="1"/>
          </p:cNvSpPr>
          <p:nvPr>
            <p:ph type="dt" sz="half" idx="10"/>
          </p:nvPr>
        </p:nvSpPr>
        <p:spPr/>
        <p:txBody>
          <a:bodyPr/>
          <a:lstStyle/>
          <a:p>
            <a:fld id="{2B759AB0-0C34-4BF1-8217-FCDCD18E96A1}" type="datetimeFigureOut">
              <a:rPr lang="en-IE" smtClean="0"/>
              <a:t>20/10/2020</a:t>
            </a:fld>
            <a:endParaRPr lang="en-IE"/>
          </a:p>
        </p:txBody>
      </p:sp>
      <p:sp>
        <p:nvSpPr>
          <p:cNvPr id="8" name="Footer Placeholder 7">
            <a:extLst>
              <a:ext uri="{FF2B5EF4-FFF2-40B4-BE49-F238E27FC236}">
                <a16:creationId xmlns:a16="http://schemas.microsoft.com/office/drawing/2014/main" id="{7D46489B-1D61-46B3-8230-02CD48E67311}"/>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4ACE6D6E-2E4B-432D-A9BF-B0F2F5DFE80E}"/>
              </a:ext>
            </a:extLst>
          </p:cNvPr>
          <p:cNvSpPr>
            <a:spLocks noGrp="1"/>
          </p:cNvSpPr>
          <p:nvPr>
            <p:ph type="sldNum" sz="quarter" idx="12"/>
          </p:nvPr>
        </p:nvSpPr>
        <p:spPr/>
        <p:txBody>
          <a:bodyPr/>
          <a:lstStyle/>
          <a:p>
            <a:fld id="{0F461CA7-ADF2-448B-95A6-44027502DEC0}" type="slidenum">
              <a:rPr lang="en-IE" smtClean="0"/>
              <a:t>‹#›</a:t>
            </a:fld>
            <a:endParaRPr lang="en-IE"/>
          </a:p>
        </p:txBody>
      </p:sp>
    </p:spTree>
    <p:extLst>
      <p:ext uri="{BB962C8B-B14F-4D97-AF65-F5344CB8AC3E}">
        <p14:creationId xmlns:p14="http://schemas.microsoft.com/office/powerpoint/2010/main" val="3291265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9729-14C2-4D9F-B97A-5051FDA71F20}"/>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706870F0-309E-4600-A1B5-9C52FA7BDCD3}"/>
              </a:ext>
            </a:extLst>
          </p:cNvPr>
          <p:cNvSpPr>
            <a:spLocks noGrp="1"/>
          </p:cNvSpPr>
          <p:nvPr>
            <p:ph type="dt" sz="half" idx="10"/>
          </p:nvPr>
        </p:nvSpPr>
        <p:spPr/>
        <p:txBody>
          <a:bodyPr/>
          <a:lstStyle/>
          <a:p>
            <a:fld id="{2B759AB0-0C34-4BF1-8217-FCDCD18E96A1}" type="datetimeFigureOut">
              <a:rPr lang="en-IE" smtClean="0"/>
              <a:t>20/10/2020</a:t>
            </a:fld>
            <a:endParaRPr lang="en-IE"/>
          </a:p>
        </p:txBody>
      </p:sp>
      <p:sp>
        <p:nvSpPr>
          <p:cNvPr id="4" name="Footer Placeholder 3">
            <a:extLst>
              <a:ext uri="{FF2B5EF4-FFF2-40B4-BE49-F238E27FC236}">
                <a16:creationId xmlns:a16="http://schemas.microsoft.com/office/drawing/2014/main" id="{144A78BF-FBD5-4CF5-AFCB-E2B5C51F46AC}"/>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87E99CCD-ACE0-404D-9DA7-CCE5074A9E18}"/>
              </a:ext>
            </a:extLst>
          </p:cNvPr>
          <p:cNvSpPr>
            <a:spLocks noGrp="1"/>
          </p:cNvSpPr>
          <p:nvPr>
            <p:ph type="sldNum" sz="quarter" idx="12"/>
          </p:nvPr>
        </p:nvSpPr>
        <p:spPr/>
        <p:txBody>
          <a:bodyPr/>
          <a:lstStyle/>
          <a:p>
            <a:fld id="{0F461CA7-ADF2-448B-95A6-44027502DEC0}" type="slidenum">
              <a:rPr lang="en-IE" smtClean="0"/>
              <a:t>‹#›</a:t>
            </a:fld>
            <a:endParaRPr lang="en-IE"/>
          </a:p>
        </p:txBody>
      </p:sp>
    </p:spTree>
    <p:extLst>
      <p:ext uri="{BB962C8B-B14F-4D97-AF65-F5344CB8AC3E}">
        <p14:creationId xmlns:p14="http://schemas.microsoft.com/office/powerpoint/2010/main" val="2829285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8213FB-BFD2-4AAC-8E13-D8E602542C79}"/>
              </a:ext>
            </a:extLst>
          </p:cNvPr>
          <p:cNvSpPr>
            <a:spLocks noGrp="1"/>
          </p:cNvSpPr>
          <p:nvPr>
            <p:ph type="dt" sz="half" idx="10"/>
          </p:nvPr>
        </p:nvSpPr>
        <p:spPr/>
        <p:txBody>
          <a:bodyPr/>
          <a:lstStyle/>
          <a:p>
            <a:fld id="{2B759AB0-0C34-4BF1-8217-FCDCD18E96A1}" type="datetimeFigureOut">
              <a:rPr lang="en-IE" smtClean="0"/>
              <a:t>20/10/2020</a:t>
            </a:fld>
            <a:endParaRPr lang="en-IE"/>
          </a:p>
        </p:txBody>
      </p:sp>
      <p:sp>
        <p:nvSpPr>
          <p:cNvPr id="3" name="Footer Placeholder 2">
            <a:extLst>
              <a:ext uri="{FF2B5EF4-FFF2-40B4-BE49-F238E27FC236}">
                <a16:creationId xmlns:a16="http://schemas.microsoft.com/office/drawing/2014/main" id="{D18C13D7-248D-45DB-9DB6-70A0FB36533D}"/>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8BBE309E-9E93-4F5D-B21A-62ED8D7693E6}"/>
              </a:ext>
            </a:extLst>
          </p:cNvPr>
          <p:cNvSpPr>
            <a:spLocks noGrp="1"/>
          </p:cNvSpPr>
          <p:nvPr>
            <p:ph type="sldNum" sz="quarter" idx="12"/>
          </p:nvPr>
        </p:nvSpPr>
        <p:spPr/>
        <p:txBody>
          <a:bodyPr/>
          <a:lstStyle/>
          <a:p>
            <a:fld id="{0F461CA7-ADF2-448B-95A6-44027502DEC0}" type="slidenum">
              <a:rPr lang="en-IE" smtClean="0"/>
              <a:t>‹#›</a:t>
            </a:fld>
            <a:endParaRPr lang="en-IE"/>
          </a:p>
        </p:txBody>
      </p:sp>
    </p:spTree>
    <p:extLst>
      <p:ext uri="{BB962C8B-B14F-4D97-AF65-F5344CB8AC3E}">
        <p14:creationId xmlns:p14="http://schemas.microsoft.com/office/powerpoint/2010/main" val="1479388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2C056-C32A-42CE-A02D-F0B139AE36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C891D587-9F20-4E65-ABD8-F07C0BCCCD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81A0E75A-A55F-4836-8DE2-ECA8C2C24E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0E37B9-8074-4D64-BAAA-6E18B4F9CC61}"/>
              </a:ext>
            </a:extLst>
          </p:cNvPr>
          <p:cNvSpPr>
            <a:spLocks noGrp="1"/>
          </p:cNvSpPr>
          <p:nvPr>
            <p:ph type="dt" sz="half" idx="10"/>
          </p:nvPr>
        </p:nvSpPr>
        <p:spPr/>
        <p:txBody>
          <a:bodyPr/>
          <a:lstStyle/>
          <a:p>
            <a:fld id="{2B759AB0-0C34-4BF1-8217-FCDCD18E96A1}" type="datetimeFigureOut">
              <a:rPr lang="en-IE" smtClean="0"/>
              <a:t>20/10/2020</a:t>
            </a:fld>
            <a:endParaRPr lang="en-IE"/>
          </a:p>
        </p:txBody>
      </p:sp>
      <p:sp>
        <p:nvSpPr>
          <p:cNvPr id="6" name="Footer Placeholder 5">
            <a:extLst>
              <a:ext uri="{FF2B5EF4-FFF2-40B4-BE49-F238E27FC236}">
                <a16:creationId xmlns:a16="http://schemas.microsoft.com/office/drawing/2014/main" id="{55A6B782-C0F6-4405-A797-A01BEDDD3510}"/>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D735EA5E-0EFE-431A-8DA9-A03DCAB9A28A}"/>
              </a:ext>
            </a:extLst>
          </p:cNvPr>
          <p:cNvSpPr>
            <a:spLocks noGrp="1"/>
          </p:cNvSpPr>
          <p:nvPr>
            <p:ph type="sldNum" sz="quarter" idx="12"/>
          </p:nvPr>
        </p:nvSpPr>
        <p:spPr/>
        <p:txBody>
          <a:bodyPr/>
          <a:lstStyle/>
          <a:p>
            <a:fld id="{0F461CA7-ADF2-448B-95A6-44027502DEC0}" type="slidenum">
              <a:rPr lang="en-IE" smtClean="0"/>
              <a:t>‹#›</a:t>
            </a:fld>
            <a:endParaRPr lang="en-IE"/>
          </a:p>
        </p:txBody>
      </p:sp>
    </p:spTree>
    <p:extLst>
      <p:ext uri="{BB962C8B-B14F-4D97-AF65-F5344CB8AC3E}">
        <p14:creationId xmlns:p14="http://schemas.microsoft.com/office/powerpoint/2010/main" val="3546804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AC825-8D96-4E75-B116-BB4EDF6FC5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43525E11-9104-4BB9-9032-C44F68F780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7106D241-6485-4350-ADBA-04AF2F3438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0ED7ED-E7CA-4DA0-ABE2-C19C1FE551E4}"/>
              </a:ext>
            </a:extLst>
          </p:cNvPr>
          <p:cNvSpPr>
            <a:spLocks noGrp="1"/>
          </p:cNvSpPr>
          <p:nvPr>
            <p:ph type="dt" sz="half" idx="10"/>
          </p:nvPr>
        </p:nvSpPr>
        <p:spPr/>
        <p:txBody>
          <a:bodyPr/>
          <a:lstStyle/>
          <a:p>
            <a:fld id="{2B759AB0-0C34-4BF1-8217-FCDCD18E96A1}" type="datetimeFigureOut">
              <a:rPr lang="en-IE" smtClean="0"/>
              <a:t>20/10/2020</a:t>
            </a:fld>
            <a:endParaRPr lang="en-IE"/>
          </a:p>
        </p:txBody>
      </p:sp>
      <p:sp>
        <p:nvSpPr>
          <p:cNvPr id="6" name="Footer Placeholder 5">
            <a:extLst>
              <a:ext uri="{FF2B5EF4-FFF2-40B4-BE49-F238E27FC236}">
                <a16:creationId xmlns:a16="http://schemas.microsoft.com/office/drawing/2014/main" id="{71837F61-E44E-4DF7-81C6-110E547369F0}"/>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2B63DEF5-F568-4630-99B7-FF7A2B98A21C}"/>
              </a:ext>
            </a:extLst>
          </p:cNvPr>
          <p:cNvSpPr>
            <a:spLocks noGrp="1"/>
          </p:cNvSpPr>
          <p:nvPr>
            <p:ph type="sldNum" sz="quarter" idx="12"/>
          </p:nvPr>
        </p:nvSpPr>
        <p:spPr/>
        <p:txBody>
          <a:bodyPr/>
          <a:lstStyle/>
          <a:p>
            <a:fld id="{0F461CA7-ADF2-448B-95A6-44027502DEC0}" type="slidenum">
              <a:rPr lang="en-IE" smtClean="0"/>
              <a:t>‹#›</a:t>
            </a:fld>
            <a:endParaRPr lang="en-IE"/>
          </a:p>
        </p:txBody>
      </p:sp>
    </p:spTree>
    <p:extLst>
      <p:ext uri="{BB962C8B-B14F-4D97-AF65-F5344CB8AC3E}">
        <p14:creationId xmlns:p14="http://schemas.microsoft.com/office/powerpoint/2010/main" val="2783382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42835D-8EB5-4C12-A44D-597B8D5292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723D9FEA-71C6-47F2-9139-2A41E51C4B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B3AEC66-0C2A-4BB7-B9B3-93677D89E5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759AB0-0C34-4BF1-8217-FCDCD18E96A1}" type="datetimeFigureOut">
              <a:rPr lang="en-IE" smtClean="0"/>
              <a:t>20/10/2020</a:t>
            </a:fld>
            <a:endParaRPr lang="en-IE"/>
          </a:p>
        </p:txBody>
      </p:sp>
      <p:sp>
        <p:nvSpPr>
          <p:cNvPr id="5" name="Footer Placeholder 4">
            <a:extLst>
              <a:ext uri="{FF2B5EF4-FFF2-40B4-BE49-F238E27FC236}">
                <a16:creationId xmlns:a16="http://schemas.microsoft.com/office/drawing/2014/main" id="{D6876E6E-7864-4DCB-B498-79CDDD4A1B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1B77540C-10B1-4F2A-9466-0607541520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461CA7-ADF2-448B-95A6-44027502DEC0}" type="slidenum">
              <a:rPr lang="en-IE" smtClean="0"/>
              <a:t>‹#›</a:t>
            </a:fld>
            <a:endParaRPr lang="en-IE"/>
          </a:p>
        </p:txBody>
      </p:sp>
    </p:spTree>
    <p:extLst>
      <p:ext uri="{BB962C8B-B14F-4D97-AF65-F5344CB8AC3E}">
        <p14:creationId xmlns:p14="http://schemas.microsoft.com/office/powerpoint/2010/main" val="1037320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ideo" Target="https://www.youtube.com/embed/LT3Hg9OD1Ww?feature=oembed" TargetMode="Externa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ideo" Target="https://www.youtube.com/embed/WeVJIuyJq08?feature=oembed" TargetMode="Externa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7.xml"/><Relationship Id="rId1" Type="http://schemas.openxmlformats.org/officeDocument/2006/relationships/video" Target="https://www.youtube.com/embed/P-ZIQy93BRg?feature=oembed"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4898A2-A896-4620-843B-C138EA7D0B52}"/>
              </a:ext>
            </a:extLst>
          </p:cNvPr>
          <p:cNvSpPr txBox="1"/>
          <p:nvPr/>
        </p:nvSpPr>
        <p:spPr>
          <a:xfrm>
            <a:off x="1869795" y="0"/>
            <a:ext cx="10313841" cy="6858000"/>
          </a:xfrm>
          <a:prstGeom prst="rect">
            <a:avLst/>
          </a:prstGeom>
          <a:solidFill>
            <a:schemeClr val="tx1">
              <a:lumMod val="95000"/>
              <a:lumOff val="5000"/>
              <a:alpha val="50000"/>
            </a:schemeClr>
          </a:solidFill>
        </p:spPr>
        <p:txBody>
          <a:bodyPr wrap="square" rtlCol="0">
            <a:spAutoFit/>
          </a:bodyPr>
          <a:lstStyle/>
          <a:p>
            <a:endParaRPr lang="en-IE"/>
          </a:p>
        </p:txBody>
      </p:sp>
      <p:grpSp>
        <p:nvGrpSpPr>
          <p:cNvPr id="3" name="Group 2">
            <a:extLst>
              <a:ext uri="{FF2B5EF4-FFF2-40B4-BE49-F238E27FC236}">
                <a16:creationId xmlns:a16="http://schemas.microsoft.com/office/drawing/2014/main" id="{76C868DA-FAC6-4199-BBD6-79EE9F1CDCCA}"/>
              </a:ext>
            </a:extLst>
          </p:cNvPr>
          <p:cNvGrpSpPr/>
          <p:nvPr/>
        </p:nvGrpSpPr>
        <p:grpSpPr>
          <a:xfrm>
            <a:off x="2468168" y="1743181"/>
            <a:ext cx="9723662" cy="3366131"/>
            <a:chOff x="1391055" y="826489"/>
            <a:chExt cx="9723662" cy="3366131"/>
          </a:xfrm>
        </p:grpSpPr>
        <p:pic>
          <p:nvPicPr>
            <p:cNvPr id="10" name="Picture 9">
              <a:extLst>
                <a:ext uri="{FF2B5EF4-FFF2-40B4-BE49-F238E27FC236}">
                  <a16:creationId xmlns:a16="http://schemas.microsoft.com/office/drawing/2014/main" id="{3DA1FF2E-4506-4B13-82F2-B66343FBF9C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91055" y="826489"/>
              <a:ext cx="4173203" cy="3366131"/>
            </a:xfrm>
            <a:prstGeom prst="rect">
              <a:avLst/>
            </a:prstGeom>
          </p:spPr>
        </p:pic>
        <p:grpSp>
          <p:nvGrpSpPr>
            <p:cNvPr id="2" name="Group 1">
              <a:extLst>
                <a:ext uri="{FF2B5EF4-FFF2-40B4-BE49-F238E27FC236}">
                  <a16:creationId xmlns:a16="http://schemas.microsoft.com/office/drawing/2014/main" id="{F1FBE005-BB59-4FCC-ACE8-77689A287DCB}"/>
                </a:ext>
              </a:extLst>
            </p:cNvPr>
            <p:cNvGrpSpPr/>
            <p:nvPr/>
          </p:nvGrpSpPr>
          <p:grpSpPr>
            <a:xfrm>
              <a:off x="5852053" y="1323419"/>
              <a:ext cx="5262664" cy="2371241"/>
              <a:chOff x="5846324" y="1300502"/>
              <a:chExt cx="5262664" cy="2371241"/>
            </a:xfrm>
          </p:grpSpPr>
          <p:sp>
            <p:nvSpPr>
              <p:cNvPr id="11" name="TextBox 10">
                <a:extLst>
                  <a:ext uri="{FF2B5EF4-FFF2-40B4-BE49-F238E27FC236}">
                    <a16:creationId xmlns:a16="http://schemas.microsoft.com/office/drawing/2014/main" id="{B73D4A14-A00D-454D-9827-6665495BF217}"/>
                  </a:ext>
                </a:extLst>
              </p:cNvPr>
              <p:cNvSpPr txBox="1"/>
              <p:nvPr/>
            </p:nvSpPr>
            <p:spPr>
              <a:xfrm>
                <a:off x="5846324" y="1300502"/>
                <a:ext cx="5262664" cy="523220"/>
              </a:xfrm>
              <a:prstGeom prst="rect">
                <a:avLst/>
              </a:prstGeom>
              <a:noFill/>
            </p:spPr>
            <p:txBody>
              <a:bodyPr wrap="square" lIns="91440" tIns="45720" rIns="91440" bIns="45720" rtlCol="0" anchor="t">
                <a:spAutoFit/>
              </a:bodyPr>
              <a:lstStyle/>
              <a:p>
                <a:r>
                  <a:rPr lang="en-IE" sz="2800">
                    <a:solidFill>
                      <a:schemeClr val="bg1">
                        <a:lumMod val="85000"/>
                      </a:schemeClr>
                    </a:solidFill>
                    <a:latin typeface="Calibri"/>
                    <a:cs typeface="Calibri"/>
                  </a:rPr>
                  <a:t>Project Pitch</a:t>
                </a:r>
              </a:p>
            </p:txBody>
          </p:sp>
          <p:sp>
            <p:nvSpPr>
              <p:cNvPr id="24" name="TextBox 23">
                <a:extLst>
                  <a:ext uri="{FF2B5EF4-FFF2-40B4-BE49-F238E27FC236}">
                    <a16:creationId xmlns:a16="http://schemas.microsoft.com/office/drawing/2014/main" id="{8B0F262B-CF90-4E8D-8190-6E703785ED87}"/>
                  </a:ext>
                </a:extLst>
              </p:cNvPr>
              <p:cNvSpPr txBox="1"/>
              <p:nvPr/>
            </p:nvSpPr>
            <p:spPr>
              <a:xfrm>
                <a:off x="5846324" y="3148523"/>
                <a:ext cx="5262664" cy="523220"/>
              </a:xfrm>
              <a:prstGeom prst="rect">
                <a:avLst/>
              </a:prstGeom>
              <a:noFill/>
            </p:spPr>
            <p:txBody>
              <a:bodyPr wrap="square" lIns="91440" tIns="45720" rIns="91440" bIns="45720" rtlCol="0" anchor="t">
                <a:spAutoFit/>
              </a:bodyPr>
              <a:lstStyle/>
              <a:p>
                <a:r>
                  <a:rPr lang="en-IE" sz="2800">
                    <a:solidFill>
                      <a:schemeClr val="bg1">
                        <a:lumMod val="85000"/>
                      </a:schemeClr>
                    </a:solidFill>
                  </a:rPr>
                  <a:t>The INT-stigators</a:t>
                </a:r>
                <a:endParaRPr lang="en-US" err="1">
                  <a:solidFill>
                    <a:schemeClr val="bg1">
                      <a:lumMod val="85000"/>
                    </a:schemeClr>
                  </a:solidFill>
                </a:endParaRPr>
              </a:p>
            </p:txBody>
          </p:sp>
          <p:sp>
            <p:nvSpPr>
              <p:cNvPr id="26" name="TextBox 25">
                <a:extLst>
                  <a:ext uri="{FF2B5EF4-FFF2-40B4-BE49-F238E27FC236}">
                    <a16:creationId xmlns:a16="http://schemas.microsoft.com/office/drawing/2014/main" id="{DFB41E2F-6FDE-4E4A-8240-E2C2FB5A40D3}"/>
                  </a:ext>
                </a:extLst>
              </p:cNvPr>
              <p:cNvSpPr txBox="1"/>
              <p:nvPr/>
            </p:nvSpPr>
            <p:spPr>
              <a:xfrm>
                <a:off x="5846324" y="1822499"/>
                <a:ext cx="5262664" cy="1323439"/>
              </a:xfrm>
              <a:prstGeom prst="rect">
                <a:avLst/>
              </a:prstGeom>
              <a:noFill/>
            </p:spPr>
            <p:txBody>
              <a:bodyPr wrap="square" lIns="91440" tIns="45720" rIns="91440" bIns="45720" rtlCol="0" anchor="t">
                <a:spAutoFit/>
              </a:bodyPr>
              <a:lstStyle/>
              <a:p>
                <a:r>
                  <a:rPr lang="en-IE" sz="8000">
                    <a:solidFill>
                      <a:srgbClr val="C55A11"/>
                    </a:solidFill>
                    <a:latin typeface="Bahnschrift SemiBold SemiConden"/>
                  </a:rPr>
                  <a:t>V-OAR</a:t>
                </a:r>
                <a:endParaRPr lang="en-US" sz="8000">
                  <a:solidFill>
                    <a:srgbClr val="C55A11"/>
                  </a:solidFill>
                  <a:cs typeface="Calibri" panose="020F0502020204030204"/>
                </a:endParaRPr>
              </a:p>
            </p:txBody>
          </p:sp>
        </p:grpSp>
      </p:grpSp>
    </p:spTree>
    <p:extLst>
      <p:ext uri="{BB962C8B-B14F-4D97-AF65-F5344CB8AC3E}">
        <p14:creationId xmlns:p14="http://schemas.microsoft.com/office/powerpoint/2010/main" val="316151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14913-079D-47DF-9F37-CD3F806BCD9F}"/>
              </a:ext>
            </a:extLst>
          </p:cNvPr>
          <p:cNvSpPr txBox="1"/>
          <p:nvPr/>
        </p:nvSpPr>
        <p:spPr>
          <a:xfrm>
            <a:off x="902881" y="0"/>
            <a:ext cx="2897594" cy="6858000"/>
          </a:xfrm>
          <a:prstGeom prst="rect">
            <a:avLst/>
          </a:prstGeom>
          <a:solidFill>
            <a:schemeClr val="tx1">
              <a:lumMod val="95000"/>
              <a:lumOff val="5000"/>
              <a:alpha val="50000"/>
            </a:schemeClr>
          </a:solidFill>
        </p:spPr>
        <p:txBody>
          <a:bodyPr wrap="square" rtlCol="0">
            <a:spAutoFit/>
          </a:bodyPr>
          <a:lstStyle/>
          <a:p>
            <a:endParaRPr lang="en-IE"/>
          </a:p>
        </p:txBody>
      </p:sp>
      <p:pic>
        <p:nvPicPr>
          <p:cNvPr id="3" name="Picture 2">
            <a:extLst>
              <a:ext uri="{FF2B5EF4-FFF2-40B4-BE49-F238E27FC236}">
                <a16:creationId xmlns:a16="http://schemas.microsoft.com/office/drawing/2014/main" id="{878D7502-559B-4A67-83B3-E992BEEFC3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848" y="141"/>
            <a:ext cx="1894173" cy="1675829"/>
          </a:xfrm>
          <a:prstGeom prst="rect">
            <a:avLst/>
          </a:prstGeom>
          <a:solidFill>
            <a:schemeClr val="tx1">
              <a:lumMod val="85000"/>
              <a:lumOff val="15000"/>
              <a:alpha val="0"/>
            </a:schemeClr>
          </a:solidFill>
        </p:spPr>
      </p:pic>
      <p:sp>
        <p:nvSpPr>
          <p:cNvPr id="4" name="TextBox 3">
            <a:extLst>
              <a:ext uri="{FF2B5EF4-FFF2-40B4-BE49-F238E27FC236}">
                <a16:creationId xmlns:a16="http://schemas.microsoft.com/office/drawing/2014/main" id="{0C4889BE-7634-41AD-9CD4-89302BF42696}"/>
              </a:ext>
            </a:extLst>
          </p:cNvPr>
          <p:cNvSpPr txBox="1"/>
          <p:nvPr/>
        </p:nvSpPr>
        <p:spPr>
          <a:xfrm>
            <a:off x="1002311" y="1681180"/>
            <a:ext cx="2698372" cy="1015663"/>
          </a:xfrm>
          <a:prstGeom prst="rect">
            <a:avLst/>
          </a:prstGeom>
          <a:noFill/>
        </p:spPr>
        <p:txBody>
          <a:bodyPr wrap="square" lIns="91440" tIns="45720" rIns="91440" bIns="45720" rtlCol="0" anchor="t">
            <a:spAutoFit/>
          </a:bodyPr>
          <a:lstStyle/>
          <a:p>
            <a:pPr algn="ctr"/>
            <a:r>
              <a:rPr lang="en-IE" sz="3000">
                <a:solidFill>
                  <a:schemeClr val="accent2">
                    <a:lumMod val="75000"/>
                  </a:schemeClr>
                </a:solidFill>
                <a:latin typeface="Bahnschrift SemiBold SemiConden"/>
              </a:rPr>
              <a:t>Game</a:t>
            </a:r>
            <a:endParaRPr lang="en-US">
              <a:solidFill>
                <a:schemeClr val="accent2">
                  <a:lumMod val="75000"/>
                </a:schemeClr>
              </a:solidFill>
              <a:latin typeface="Calibri" panose="020F0502020204030204"/>
              <a:cs typeface="Calibri" panose="020F0502020204030204"/>
            </a:endParaRPr>
          </a:p>
          <a:p>
            <a:pPr algn="ctr"/>
            <a:r>
              <a:rPr lang="en-IE" sz="3000">
                <a:solidFill>
                  <a:schemeClr val="accent2">
                    <a:lumMod val="75000"/>
                  </a:schemeClr>
                </a:solidFill>
                <a:latin typeface="Bahnschrift SemiBold SemiConden"/>
              </a:rPr>
              <a:t>Controls</a:t>
            </a:r>
            <a:endParaRPr lang="en-US">
              <a:solidFill>
                <a:schemeClr val="accent2">
                  <a:lumMod val="75000"/>
                </a:schemeClr>
              </a:solidFill>
              <a:cs typeface="Calibri"/>
            </a:endParaRPr>
          </a:p>
        </p:txBody>
      </p:sp>
      <p:sp>
        <p:nvSpPr>
          <p:cNvPr id="10" name="TextBox 9">
            <a:extLst>
              <a:ext uri="{FF2B5EF4-FFF2-40B4-BE49-F238E27FC236}">
                <a16:creationId xmlns:a16="http://schemas.microsoft.com/office/drawing/2014/main" id="{808EAFB6-22AD-4EB3-8909-5CAFA08050F3}"/>
              </a:ext>
            </a:extLst>
          </p:cNvPr>
          <p:cNvSpPr txBox="1"/>
          <p:nvPr/>
        </p:nvSpPr>
        <p:spPr>
          <a:xfrm>
            <a:off x="4893733" y="702734"/>
            <a:ext cx="6214532"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cs typeface="Calibri"/>
              </a:rPr>
              <a:t>VR Attachment</a:t>
            </a:r>
          </a:p>
          <a:p>
            <a:pPr algn="just"/>
            <a:r>
              <a:rPr lang="en-GB">
                <a:solidFill>
                  <a:schemeClr val="bg1"/>
                </a:solidFill>
                <a:cs typeface="Calibri"/>
              </a:rPr>
              <a:t>Attachment designed for holding the set of VR controllers angled in a specific way to help the user hold the controllers and aid them in their movements.</a:t>
            </a:r>
          </a:p>
        </p:txBody>
      </p:sp>
      <p:sp>
        <p:nvSpPr>
          <p:cNvPr id="8" name="TextBox 7">
            <a:extLst>
              <a:ext uri="{FF2B5EF4-FFF2-40B4-BE49-F238E27FC236}">
                <a16:creationId xmlns:a16="http://schemas.microsoft.com/office/drawing/2014/main" id="{6EDD6292-D2E9-4C8B-9E9B-99BD920B04E8}"/>
              </a:ext>
            </a:extLst>
          </p:cNvPr>
          <p:cNvSpPr txBox="1"/>
          <p:nvPr/>
        </p:nvSpPr>
        <p:spPr>
          <a:xfrm>
            <a:off x="4893733" y="4865510"/>
            <a:ext cx="6214532"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rPr>
              <a:t>Description</a:t>
            </a:r>
          </a:p>
          <a:p>
            <a:pPr algn="just"/>
            <a:r>
              <a:rPr lang="en-GB">
                <a:solidFill>
                  <a:schemeClr val="bg1"/>
                </a:solidFill>
                <a:cs typeface="Calibri"/>
              </a:rPr>
              <a:t>The attachment will contain a set of straps for harnessing it atop a rowing machine handle and a hook for securing bands or ropes.</a:t>
            </a:r>
          </a:p>
        </p:txBody>
      </p:sp>
      <p:sp>
        <p:nvSpPr>
          <p:cNvPr id="5" name="TextBox 4">
            <a:extLst>
              <a:ext uri="{FF2B5EF4-FFF2-40B4-BE49-F238E27FC236}">
                <a16:creationId xmlns:a16="http://schemas.microsoft.com/office/drawing/2014/main" id="{E1318B78-7CCF-4CEC-A3ED-225C6FA7CE5C}"/>
              </a:ext>
            </a:extLst>
          </p:cNvPr>
          <p:cNvSpPr txBox="1"/>
          <p:nvPr/>
        </p:nvSpPr>
        <p:spPr>
          <a:xfrm>
            <a:off x="1339625" y="2847297"/>
            <a:ext cx="2028549" cy="1295868"/>
          </a:xfrm>
          <a:prstGeom prst="rect">
            <a:avLst/>
          </a:prstGeom>
          <a:noFill/>
        </p:spPr>
        <p:txBody>
          <a:bodyPr wrap="square" lIns="91440" tIns="45720" rIns="91440" bIns="45720" rtlCol="0" anchor="t">
            <a:spAutoFit/>
          </a:bodyPr>
          <a:lstStyle/>
          <a:p>
            <a:pPr algn="ctr">
              <a:lnSpc>
                <a:spcPct val="150000"/>
              </a:lnSpc>
            </a:pPr>
            <a:r>
              <a:rPr lang="en-IE" b="1">
                <a:solidFill>
                  <a:schemeClr val="bg1">
                    <a:lumMod val="95000"/>
                  </a:schemeClr>
                </a:solidFill>
                <a:latin typeface="Calibri"/>
                <a:cs typeface="Arial"/>
              </a:rPr>
              <a:t>VR Attachment</a:t>
            </a:r>
          </a:p>
          <a:p>
            <a:pPr algn="ctr">
              <a:lnSpc>
                <a:spcPct val="150000"/>
              </a:lnSpc>
            </a:pPr>
            <a:r>
              <a:rPr lang="en-IE">
                <a:solidFill>
                  <a:schemeClr val="bg1">
                    <a:lumMod val="95000"/>
                  </a:schemeClr>
                </a:solidFill>
                <a:latin typeface="Calibri"/>
                <a:cs typeface="Arial"/>
              </a:rPr>
              <a:t>Rowing Machine</a:t>
            </a:r>
          </a:p>
          <a:p>
            <a:pPr algn="ctr">
              <a:lnSpc>
                <a:spcPct val="150000"/>
              </a:lnSpc>
            </a:pPr>
            <a:r>
              <a:rPr lang="en-IE">
                <a:solidFill>
                  <a:schemeClr val="bg1">
                    <a:lumMod val="95000"/>
                  </a:schemeClr>
                </a:solidFill>
                <a:latin typeface="Calibri"/>
                <a:cs typeface="Arial"/>
              </a:rPr>
              <a:t>Resistance Band</a:t>
            </a:r>
          </a:p>
        </p:txBody>
      </p:sp>
      <p:pic>
        <p:nvPicPr>
          <p:cNvPr id="6" name="Picture 6" descr="A picture containing toy, computer, keyboard, table&#10;&#10;Description automatically generated">
            <a:extLst>
              <a:ext uri="{FF2B5EF4-FFF2-40B4-BE49-F238E27FC236}">
                <a16:creationId xmlns:a16="http://schemas.microsoft.com/office/drawing/2014/main" id="{CB2BCA37-C865-4CCC-9798-BE670F0A7A41}"/>
              </a:ext>
            </a:extLst>
          </p:cNvPr>
          <p:cNvPicPr>
            <a:picLocks noChangeAspect="1"/>
          </p:cNvPicPr>
          <p:nvPr/>
        </p:nvPicPr>
        <p:blipFill>
          <a:blip r:embed="rId3"/>
          <a:stretch>
            <a:fillRect/>
          </a:stretch>
        </p:blipFill>
        <p:spPr>
          <a:xfrm>
            <a:off x="5682672" y="2101518"/>
            <a:ext cx="4630881" cy="2649192"/>
          </a:xfrm>
          <a:prstGeom prst="rect">
            <a:avLst/>
          </a:prstGeom>
        </p:spPr>
      </p:pic>
    </p:spTree>
    <p:extLst>
      <p:ext uri="{BB962C8B-B14F-4D97-AF65-F5344CB8AC3E}">
        <p14:creationId xmlns:p14="http://schemas.microsoft.com/office/powerpoint/2010/main" val="3866497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14913-079D-47DF-9F37-CD3F806BCD9F}"/>
              </a:ext>
            </a:extLst>
          </p:cNvPr>
          <p:cNvSpPr txBox="1"/>
          <p:nvPr/>
        </p:nvSpPr>
        <p:spPr>
          <a:xfrm>
            <a:off x="902881" y="0"/>
            <a:ext cx="2897594" cy="6858000"/>
          </a:xfrm>
          <a:prstGeom prst="rect">
            <a:avLst/>
          </a:prstGeom>
          <a:solidFill>
            <a:schemeClr val="tx1">
              <a:lumMod val="95000"/>
              <a:lumOff val="5000"/>
              <a:alpha val="50000"/>
            </a:schemeClr>
          </a:solidFill>
        </p:spPr>
        <p:txBody>
          <a:bodyPr wrap="square" rtlCol="0">
            <a:spAutoFit/>
          </a:bodyPr>
          <a:lstStyle/>
          <a:p>
            <a:endParaRPr lang="en-IE"/>
          </a:p>
        </p:txBody>
      </p:sp>
      <p:pic>
        <p:nvPicPr>
          <p:cNvPr id="3" name="Picture 2">
            <a:extLst>
              <a:ext uri="{FF2B5EF4-FFF2-40B4-BE49-F238E27FC236}">
                <a16:creationId xmlns:a16="http://schemas.microsoft.com/office/drawing/2014/main" id="{878D7502-559B-4A67-83B3-E992BEEFC3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4848" y="141"/>
            <a:ext cx="1894173" cy="1675829"/>
          </a:xfrm>
          <a:prstGeom prst="rect">
            <a:avLst/>
          </a:prstGeom>
          <a:solidFill>
            <a:schemeClr val="tx1">
              <a:lumMod val="85000"/>
              <a:lumOff val="15000"/>
              <a:alpha val="0"/>
            </a:schemeClr>
          </a:solidFill>
        </p:spPr>
      </p:pic>
      <p:sp>
        <p:nvSpPr>
          <p:cNvPr id="4" name="TextBox 3">
            <a:extLst>
              <a:ext uri="{FF2B5EF4-FFF2-40B4-BE49-F238E27FC236}">
                <a16:creationId xmlns:a16="http://schemas.microsoft.com/office/drawing/2014/main" id="{0C4889BE-7634-41AD-9CD4-89302BF42696}"/>
              </a:ext>
            </a:extLst>
          </p:cNvPr>
          <p:cNvSpPr txBox="1"/>
          <p:nvPr/>
        </p:nvSpPr>
        <p:spPr>
          <a:xfrm>
            <a:off x="1002311" y="1681180"/>
            <a:ext cx="2698372" cy="1015663"/>
          </a:xfrm>
          <a:prstGeom prst="rect">
            <a:avLst/>
          </a:prstGeom>
          <a:noFill/>
        </p:spPr>
        <p:txBody>
          <a:bodyPr wrap="square" lIns="91440" tIns="45720" rIns="91440" bIns="45720" rtlCol="0" anchor="t">
            <a:spAutoFit/>
          </a:bodyPr>
          <a:lstStyle/>
          <a:p>
            <a:pPr algn="ctr"/>
            <a:r>
              <a:rPr lang="en-IE" sz="3000">
                <a:solidFill>
                  <a:schemeClr val="accent2">
                    <a:lumMod val="75000"/>
                  </a:schemeClr>
                </a:solidFill>
                <a:latin typeface="Bahnschrift SemiBold SemiConden"/>
              </a:rPr>
              <a:t>Game</a:t>
            </a:r>
            <a:endParaRPr lang="en-US">
              <a:solidFill>
                <a:schemeClr val="accent2">
                  <a:lumMod val="75000"/>
                </a:schemeClr>
              </a:solidFill>
              <a:latin typeface="Calibri" panose="020F0502020204030204"/>
              <a:cs typeface="Calibri" panose="020F0502020204030204"/>
            </a:endParaRPr>
          </a:p>
          <a:p>
            <a:pPr algn="ctr"/>
            <a:r>
              <a:rPr lang="en-IE" sz="3000">
                <a:solidFill>
                  <a:schemeClr val="accent2">
                    <a:lumMod val="75000"/>
                  </a:schemeClr>
                </a:solidFill>
                <a:latin typeface="Bahnschrift SemiBold SemiConden"/>
              </a:rPr>
              <a:t>Controls</a:t>
            </a:r>
            <a:endParaRPr lang="en-US">
              <a:solidFill>
                <a:schemeClr val="accent2">
                  <a:lumMod val="75000"/>
                </a:schemeClr>
              </a:solidFill>
              <a:cs typeface="Calibri"/>
            </a:endParaRPr>
          </a:p>
        </p:txBody>
      </p:sp>
      <p:sp>
        <p:nvSpPr>
          <p:cNvPr id="10" name="TextBox 9">
            <a:extLst>
              <a:ext uri="{FF2B5EF4-FFF2-40B4-BE49-F238E27FC236}">
                <a16:creationId xmlns:a16="http://schemas.microsoft.com/office/drawing/2014/main" id="{808EAFB6-22AD-4EB3-8909-5CAFA08050F3}"/>
              </a:ext>
            </a:extLst>
          </p:cNvPr>
          <p:cNvSpPr txBox="1"/>
          <p:nvPr/>
        </p:nvSpPr>
        <p:spPr>
          <a:xfrm>
            <a:off x="4891983" y="4392896"/>
            <a:ext cx="6214532"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cs typeface="Calibri"/>
              </a:rPr>
              <a:t>Rowing Machine</a:t>
            </a:r>
          </a:p>
          <a:p>
            <a:pPr algn="just"/>
            <a:r>
              <a:rPr lang="en-GB">
                <a:solidFill>
                  <a:schemeClr val="bg1"/>
                </a:solidFill>
                <a:cs typeface="Calibri"/>
              </a:rPr>
              <a:t>Initially, rowing machine users were our primary target that bared life to this game's idea. Despite our demographic taking a change to include a larger audience. The rowing machine remains as a feasible and compatible device to playing this game.</a:t>
            </a:r>
          </a:p>
        </p:txBody>
      </p:sp>
      <p:sp>
        <p:nvSpPr>
          <p:cNvPr id="5" name="TextBox 4">
            <a:extLst>
              <a:ext uri="{FF2B5EF4-FFF2-40B4-BE49-F238E27FC236}">
                <a16:creationId xmlns:a16="http://schemas.microsoft.com/office/drawing/2014/main" id="{E1318B78-7CCF-4CEC-A3ED-225C6FA7CE5C}"/>
              </a:ext>
            </a:extLst>
          </p:cNvPr>
          <p:cNvSpPr txBox="1"/>
          <p:nvPr/>
        </p:nvSpPr>
        <p:spPr>
          <a:xfrm>
            <a:off x="1339625" y="2847297"/>
            <a:ext cx="2028549" cy="1295868"/>
          </a:xfrm>
          <a:prstGeom prst="rect">
            <a:avLst/>
          </a:prstGeom>
          <a:noFill/>
        </p:spPr>
        <p:txBody>
          <a:bodyPr wrap="square" lIns="91440" tIns="45720" rIns="91440" bIns="45720" rtlCol="0" anchor="t">
            <a:spAutoFit/>
          </a:bodyPr>
          <a:lstStyle/>
          <a:p>
            <a:pPr algn="ctr">
              <a:lnSpc>
                <a:spcPct val="150000"/>
              </a:lnSpc>
            </a:pPr>
            <a:r>
              <a:rPr lang="en-IE">
                <a:solidFill>
                  <a:schemeClr val="bg1">
                    <a:lumMod val="95000"/>
                  </a:schemeClr>
                </a:solidFill>
                <a:latin typeface="Calibri"/>
                <a:cs typeface="Arial"/>
              </a:rPr>
              <a:t>VR Attachment</a:t>
            </a:r>
          </a:p>
          <a:p>
            <a:pPr algn="ctr">
              <a:lnSpc>
                <a:spcPct val="150000"/>
              </a:lnSpc>
            </a:pPr>
            <a:r>
              <a:rPr lang="en-IE" b="1">
                <a:solidFill>
                  <a:schemeClr val="bg1">
                    <a:lumMod val="95000"/>
                  </a:schemeClr>
                </a:solidFill>
                <a:latin typeface="Calibri"/>
                <a:cs typeface="Arial"/>
              </a:rPr>
              <a:t>Rowing Machine</a:t>
            </a:r>
          </a:p>
          <a:p>
            <a:pPr algn="ctr">
              <a:lnSpc>
                <a:spcPct val="150000"/>
              </a:lnSpc>
            </a:pPr>
            <a:r>
              <a:rPr lang="en-IE">
                <a:solidFill>
                  <a:schemeClr val="bg1">
                    <a:lumMod val="95000"/>
                  </a:schemeClr>
                </a:solidFill>
                <a:latin typeface="Calibri"/>
                <a:cs typeface="Arial"/>
              </a:rPr>
              <a:t>Resistance Band</a:t>
            </a:r>
          </a:p>
        </p:txBody>
      </p:sp>
      <p:pic>
        <p:nvPicPr>
          <p:cNvPr id="6" name="Picture 6">
            <a:hlinkClick r:id="" action="ppaction://media"/>
            <a:extLst>
              <a:ext uri="{FF2B5EF4-FFF2-40B4-BE49-F238E27FC236}">
                <a16:creationId xmlns:a16="http://schemas.microsoft.com/office/drawing/2014/main" id="{15AFFA04-017F-4EF6-911F-F7AA65260F5C}"/>
              </a:ext>
            </a:extLst>
          </p:cNvPr>
          <p:cNvPicPr>
            <a:picLocks noRot="1" noChangeAspect="1"/>
          </p:cNvPicPr>
          <p:nvPr>
            <a:videoFile r:link="rId1"/>
          </p:nvPr>
        </p:nvPicPr>
        <p:blipFill>
          <a:blip r:embed="rId4"/>
          <a:stretch>
            <a:fillRect/>
          </a:stretch>
        </p:blipFill>
        <p:spPr>
          <a:xfrm>
            <a:off x="5182989" y="845087"/>
            <a:ext cx="5557443" cy="3127494"/>
          </a:xfrm>
          <a:prstGeom prst="rect">
            <a:avLst/>
          </a:prstGeom>
        </p:spPr>
      </p:pic>
    </p:spTree>
    <p:extLst>
      <p:ext uri="{BB962C8B-B14F-4D97-AF65-F5344CB8AC3E}">
        <p14:creationId xmlns:p14="http://schemas.microsoft.com/office/powerpoint/2010/main" val="3048835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14913-079D-47DF-9F37-CD3F806BCD9F}"/>
              </a:ext>
            </a:extLst>
          </p:cNvPr>
          <p:cNvSpPr txBox="1"/>
          <p:nvPr/>
        </p:nvSpPr>
        <p:spPr>
          <a:xfrm>
            <a:off x="902881" y="0"/>
            <a:ext cx="2897594" cy="6858000"/>
          </a:xfrm>
          <a:prstGeom prst="rect">
            <a:avLst/>
          </a:prstGeom>
          <a:solidFill>
            <a:schemeClr val="tx1">
              <a:lumMod val="95000"/>
              <a:lumOff val="5000"/>
              <a:alpha val="50000"/>
            </a:schemeClr>
          </a:solidFill>
        </p:spPr>
        <p:txBody>
          <a:bodyPr wrap="square" rtlCol="0">
            <a:spAutoFit/>
          </a:bodyPr>
          <a:lstStyle/>
          <a:p>
            <a:endParaRPr lang="en-IE"/>
          </a:p>
        </p:txBody>
      </p:sp>
      <p:pic>
        <p:nvPicPr>
          <p:cNvPr id="3" name="Picture 2">
            <a:extLst>
              <a:ext uri="{FF2B5EF4-FFF2-40B4-BE49-F238E27FC236}">
                <a16:creationId xmlns:a16="http://schemas.microsoft.com/office/drawing/2014/main" id="{878D7502-559B-4A67-83B3-E992BEEFC3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848" y="141"/>
            <a:ext cx="1894173" cy="1675829"/>
          </a:xfrm>
          <a:prstGeom prst="rect">
            <a:avLst/>
          </a:prstGeom>
          <a:solidFill>
            <a:schemeClr val="tx1">
              <a:lumMod val="85000"/>
              <a:lumOff val="15000"/>
              <a:alpha val="0"/>
            </a:schemeClr>
          </a:solidFill>
        </p:spPr>
      </p:pic>
      <p:sp>
        <p:nvSpPr>
          <p:cNvPr id="4" name="TextBox 3">
            <a:extLst>
              <a:ext uri="{FF2B5EF4-FFF2-40B4-BE49-F238E27FC236}">
                <a16:creationId xmlns:a16="http://schemas.microsoft.com/office/drawing/2014/main" id="{0C4889BE-7634-41AD-9CD4-89302BF42696}"/>
              </a:ext>
            </a:extLst>
          </p:cNvPr>
          <p:cNvSpPr txBox="1"/>
          <p:nvPr/>
        </p:nvSpPr>
        <p:spPr>
          <a:xfrm>
            <a:off x="1002311" y="1681180"/>
            <a:ext cx="2698372" cy="1015663"/>
          </a:xfrm>
          <a:prstGeom prst="rect">
            <a:avLst/>
          </a:prstGeom>
          <a:noFill/>
        </p:spPr>
        <p:txBody>
          <a:bodyPr wrap="square" lIns="91440" tIns="45720" rIns="91440" bIns="45720" rtlCol="0" anchor="t">
            <a:spAutoFit/>
          </a:bodyPr>
          <a:lstStyle/>
          <a:p>
            <a:pPr algn="ctr"/>
            <a:r>
              <a:rPr lang="en-IE" sz="3000">
                <a:solidFill>
                  <a:schemeClr val="accent2">
                    <a:lumMod val="75000"/>
                  </a:schemeClr>
                </a:solidFill>
                <a:latin typeface="Bahnschrift SemiBold SemiConden"/>
              </a:rPr>
              <a:t>Game</a:t>
            </a:r>
            <a:endParaRPr lang="en-US">
              <a:solidFill>
                <a:schemeClr val="accent2">
                  <a:lumMod val="75000"/>
                </a:schemeClr>
              </a:solidFill>
              <a:latin typeface="Calibri" panose="020F0502020204030204"/>
              <a:cs typeface="Calibri" panose="020F0502020204030204"/>
            </a:endParaRPr>
          </a:p>
          <a:p>
            <a:pPr algn="ctr"/>
            <a:r>
              <a:rPr lang="en-IE" sz="3000">
                <a:solidFill>
                  <a:schemeClr val="accent2">
                    <a:lumMod val="75000"/>
                  </a:schemeClr>
                </a:solidFill>
                <a:latin typeface="Bahnschrift SemiBold SemiConden"/>
              </a:rPr>
              <a:t>Controls</a:t>
            </a:r>
            <a:endParaRPr lang="en-US">
              <a:solidFill>
                <a:schemeClr val="accent2">
                  <a:lumMod val="75000"/>
                </a:schemeClr>
              </a:solidFill>
              <a:cs typeface="Calibri"/>
            </a:endParaRPr>
          </a:p>
        </p:txBody>
      </p:sp>
      <p:sp>
        <p:nvSpPr>
          <p:cNvPr id="10" name="TextBox 9">
            <a:extLst>
              <a:ext uri="{FF2B5EF4-FFF2-40B4-BE49-F238E27FC236}">
                <a16:creationId xmlns:a16="http://schemas.microsoft.com/office/drawing/2014/main" id="{808EAFB6-22AD-4EB3-8909-5CAFA08050F3}"/>
              </a:ext>
            </a:extLst>
          </p:cNvPr>
          <p:cNvSpPr txBox="1"/>
          <p:nvPr/>
        </p:nvSpPr>
        <p:spPr>
          <a:xfrm>
            <a:off x="4891983" y="4392896"/>
            <a:ext cx="621453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cs typeface="Calibri"/>
              </a:rPr>
              <a:t>Resistance Bands</a:t>
            </a:r>
          </a:p>
          <a:p>
            <a:pPr algn="just"/>
            <a:r>
              <a:rPr lang="en-GB">
                <a:solidFill>
                  <a:schemeClr val="bg1"/>
                </a:solidFill>
                <a:ea typeface="+mn-lt"/>
                <a:cs typeface="+mn-lt"/>
              </a:rPr>
              <a:t>To avoid making the game too exclusive, the resistance band would be a good alternative to the rowing machine, which would be much easier to obtain within the average household.</a:t>
            </a:r>
          </a:p>
        </p:txBody>
      </p:sp>
      <p:sp>
        <p:nvSpPr>
          <p:cNvPr id="5" name="TextBox 4">
            <a:extLst>
              <a:ext uri="{FF2B5EF4-FFF2-40B4-BE49-F238E27FC236}">
                <a16:creationId xmlns:a16="http://schemas.microsoft.com/office/drawing/2014/main" id="{E1318B78-7CCF-4CEC-A3ED-225C6FA7CE5C}"/>
              </a:ext>
            </a:extLst>
          </p:cNvPr>
          <p:cNvSpPr txBox="1"/>
          <p:nvPr/>
        </p:nvSpPr>
        <p:spPr>
          <a:xfrm>
            <a:off x="1339625" y="2847297"/>
            <a:ext cx="2028549" cy="1295868"/>
          </a:xfrm>
          <a:prstGeom prst="rect">
            <a:avLst/>
          </a:prstGeom>
          <a:noFill/>
        </p:spPr>
        <p:txBody>
          <a:bodyPr wrap="square" lIns="91440" tIns="45720" rIns="91440" bIns="45720" rtlCol="0" anchor="t">
            <a:spAutoFit/>
          </a:bodyPr>
          <a:lstStyle/>
          <a:p>
            <a:pPr algn="ctr">
              <a:lnSpc>
                <a:spcPct val="150000"/>
              </a:lnSpc>
            </a:pPr>
            <a:r>
              <a:rPr lang="en-IE">
                <a:solidFill>
                  <a:schemeClr val="bg1">
                    <a:lumMod val="95000"/>
                  </a:schemeClr>
                </a:solidFill>
                <a:latin typeface="Calibri"/>
                <a:cs typeface="Calibri"/>
              </a:rPr>
              <a:t>VR Attachment</a:t>
            </a:r>
            <a:endParaRPr lang="en-US">
              <a:solidFill>
                <a:schemeClr val="bg1">
                  <a:lumMod val="95000"/>
                </a:schemeClr>
              </a:solidFill>
              <a:ea typeface="+mn-lt"/>
              <a:cs typeface="Calibri"/>
            </a:endParaRPr>
          </a:p>
          <a:p>
            <a:pPr algn="ctr">
              <a:lnSpc>
                <a:spcPct val="150000"/>
              </a:lnSpc>
            </a:pPr>
            <a:r>
              <a:rPr lang="en-IE">
                <a:solidFill>
                  <a:schemeClr val="bg1">
                    <a:lumMod val="95000"/>
                  </a:schemeClr>
                </a:solidFill>
                <a:latin typeface="Calibri"/>
                <a:cs typeface="Calibri"/>
              </a:rPr>
              <a:t>Rowing Machine</a:t>
            </a:r>
            <a:endParaRPr lang="en-US">
              <a:solidFill>
                <a:schemeClr val="bg1">
                  <a:lumMod val="95000"/>
                </a:schemeClr>
              </a:solidFill>
              <a:ea typeface="+mn-lt"/>
              <a:cs typeface="Calibri"/>
            </a:endParaRPr>
          </a:p>
          <a:p>
            <a:pPr algn="ctr">
              <a:lnSpc>
                <a:spcPct val="150000"/>
              </a:lnSpc>
            </a:pPr>
            <a:r>
              <a:rPr lang="en-IE" b="1">
                <a:solidFill>
                  <a:schemeClr val="bg1">
                    <a:lumMod val="95000"/>
                  </a:schemeClr>
                </a:solidFill>
                <a:latin typeface="Calibri"/>
                <a:cs typeface="Calibri"/>
              </a:rPr>
              <a:t>Resistance Band</a:t>
            </a:r>
            <a:endParaRPr lang="en-US" b="1">
              <a:solidFill>
                <a:schemeClr val="bg1">
                  <a:lumMod val="95000"/>
                </a:schemeClr>
              </a:solidFill>
              <a:cs typeface="Calibri"/>
            </a:endParaRPr>
          </a:p>
        </p:txBody>
      </p:sp>
      <p:pic>
        <p:nvPicPr>
          <p:cNvPr id="7" name="Picture 6" descr="A close up of a person&#10;&#10;Description automatically generated">
            <a:extLst>
              <a:ext uri="{FF2B5EF4-FFF2-40B4-BE49-F238E27FC236}">
                <a16:creationId xmlns:a16="http://schemas.microsoft.com/office/drawing/2014/main" id="{0A1D48D6-5ED6-4A4B-8517-899411320CB4}"/>
              </a:ext>
            </a:extLst>
          </p:cNvPr>
          <p:cNvPicPr>
            <a:picLocks noChangeAspect="1"/>
          </p:cNvPicPr>
          <p:nvPr/>
        </p:nvPicPr>
        <p:blipFill>
          <a:blip r:embed="rId3"/>
          <a:stretch>
            <a:fillRect/>
          </a:stretch>
        </p:blipFill>
        <p:spPr>
          <a:xfrm>
            <a:off x="5147204" y="1049920"/>
            <a:ext cx="5713587" cy="2860321"/>
          </a:xfrm>
          <a:prstGeom prst="rect">
            <a:avLst/>
          </a:prstGeom>
        </p:spPr>
      </p:pic>
    </p:spTree>
    <p:extLst>
      <p:ext uri="{BB962C8B-B14F-4D97-AF65-F5344CB8AC3E}">
        <p14:creationId xmlns:p14="http://schemas.microsoft.com/office/powerpoint/2010/main" val="355473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10" descr="A body of water with a mountain in the background&#10;&#10;Description automatically generated">
            <a:extLst>
              <a:ext uri="{FF2B5EF4-FFF2-40B4-BE49-F238E27FC236}">
                <a16:creationId xmlns:a16="http://schemas.microsoft.com/office/drawing/2014/main" id="{6C4B6F82-5302-4E4F-9EEB-4656C54D1981}"/>
              </a:ext>
            </a:extLst>
          </p:cNvPr>
          <p:cNvPicPr>
            <a:picLocks noChangeAspect="1"/>
          </p:cNvPicPr>
          <p:nvPr/>
        </p:nvPicPr>
        <p:blipFill rotWithShape="1">
          <a:blip r:embed="rId2"/>
          <a:srcRect t="14530" r="255" b="11265"/>
          <a:stretch/>
        </p:blipFill>
        <p:spPr>
          <a:xfrm>
            <a:off x="5232401" y="1912903"/>
            <a:ext cx="5525069" cy="2762100"/>
          </a:xfrm>
          <a:prstGeom prst="rect">
            <a:avLst/>
          </a:prstGeom>
        </p:spPr>
      </p:pic>
      <p:sp>
        <p:nvSpPr>
          <p:cNvPr id="2" name="TextBox 1">
            <a:extLst>
              <a:ext uri="{FF2B5EF4-FFF2-40B4-BE49-F238E27FC236}">
                <a16:creationId xmlns:a16="http://schemas.microsoft.com/office/drawing/2014/main" id="{12C14913-079D-47DF-9F37-CD3F806BCD9F}"/>
              </a:ext>
            </a:extLst>
          </p:cNvPr>
          <p:cNvSpPr txBox="1"/>
          <p:nvPr/>
        </p:nvSpPr>
        <p:spPr>
          <a:xfrm>
            <a:off x="902881" y="0"/>
            <a:ext cx="2897594" cy="6858000"/>
          </a:xfrm>
          <a:prstGeom prst="rect">
            <a:avLst/>
          </a:prstGeom>
          <a:solidFill>
            <a:schemeClr val="tx1">
              <a:lumMod val="95000"/>
              <a:lumOff val="5000"/>
              <a:alpha val="50000"/>
            </a:schemeClr>
          </a:solidFill>
        </p:spPr>
        <p:txBody>
          <a:bodyPr wrap="square" rtlCol="0">
            <a:spAutoFit/>
          </a:bodyPr>
          <a:lstStyle/>
          <a:p>
            <a:endParaRPr lang="en-IE"/>
          </a:p>
        </p:txBody>
      </p:sp>
      <p:pic>
        <p:nvPicPr>
          <p:cNvPr id="3" name="Picture 2">
            <a:extLst>
              <a:ext uri="{FF2B5EF4-FFF2-40B4-BE49-F238E27FC236}">
                <a16:creationId xmlns:a16="http://schemas.microsoft.com/office/drawing/2014/main" id="{878D7502-559B-4A67-83B3-E992BEEFC3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4848" y="141"/>
            <a:ext cx="1894173" cy="1675829"/>
          </a:xfrm>
          <a:prstGeom prst="rect">
            <a:avLst/>
          </a:prstGeom>
          <a:solidFill>
            <a:schemeClr val="tx1">
              <a:lumMod val="85000"/>
              <a:lumOff val="15000"/>
              <a:alpha val="0"/>
            </a:schemeClr>
          </a:solidFill>
        </p:spPr>
      </p:pic>
      <p:sp>
        <p:nvSpPr>
          <p:cNvPr id="4" name="TextBox 3">
            <a:extLst>
              <a:ext uri="{FF2B5EF4-FFF2-40B4-BE49-F238E27FC236}">
                <a16:creationId xmlns:a16="http://schemas.microsoft.com/office/drawing/2014/main" id="{0C4889BE-7634-41AD-9CD4-89302BF42696}"/>
              </a:ext>
            </a:extLst>
          </p:cNvPr>
          <p:cNvSpPr txBox="1"/>
          <p:nvPr/>
        </p:nvSpPr>
        <p:spPr>
          <a:xfrm>
            <a:off x="1002311" y="1681180"/>
            <a:ext cx="2698372" cy="1015663"/>
          </a:xfrm>
          <a:prstGeom prst="rect">
            <a:avLst/>
          </a:prstGeom>
          <a:noFill/>
        </p:spPr>
        <p:txBody>
          <a:bodyPr wrap="square" lIns="91440" tIns="45720" rIns="91440" bIns="45720" rtlCol="0" anchor="t">
            <a:spAutoFit/>
          </a:bodyPr>
          <a:lstStyle/>
          <a:p>
            <a:pPr algn="ctr"/>
            <a:r>
              <a:rPr lang="en-IE" sz="3000">
                <a:solidFill>
                  <a:schemeClr val="accent2">
                    <a:lumMod val="75000"/>
                  </a:schemeClr>
                </a:solidFill>
                <a:latin typeface="Bahnschrift SemiBold SemiConden"/>
              </a:rPr>
              <a:t>Modes &amp; </a:t>
            </a:r>
          </a:p>
          <a:p>
            <a:pPr algn="ctr"/>
            <a:r>
              <a:rPr lang="en-IE" sz="3000">
                <a:solidFill>
                  <a:schemeClr val="accent2">
                    <a:lumMod val="75000"/>
                  </a:schemeClr>
                </a:solidFill>
                <a:latin typeface="Bahnschrift SemiBold SemiConden"/>
              </a:rPr>
              <a:t>Mechanics</a:t>
            </a:r>
          </a:p>
        </p:txBody>
      </p:sp>
      <p:sp>
        <p:nvSpPr>
          <p:cNvPr id="10" name="TextBox 9">
            <a:extLst>
              <a:ext uri="{FF2B5EF4-FFF2-40B4-BE49-F238E27FC236}">
                <a16:creationId xmlns:a16="http://schemas.microsoft.com/office/drawing/2014/main" id="{808EAFB6-22AD-4EB3-8909-5CAFA08050F3}"/>
              </a:ext>
            </a:extLst>
          </p:cNvPr>
          <p:cNvSpPr txBox="1"/>
          <p:nvPr/>
        </p:nvSpPr>
        <p:spPr>
          <a:xfrm>
            <a:off x="4893733" y="702734"/>
            <a:ext cx="621453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rPr>
              <a:t>Exploratory Mode</a:t>
            </a:r>
          </a:p>
          <a:p>
            <a:pPr algn="just"/>
            <a:r>
              <a:rPr lang="en-GB">
                <a:solidFill>
                  <a:schemeClr val="bg1"/>
                </a:solidFill>
                <a:cs typeface="Calibri"/>
              </a:rPr>
              <a:t>Player explores an open-world lake with various hubs linking to our training modes.</a:t>
            </a:r>
          </a:p>
        </p:txBody>
      </p:sp>
      <p:sp>
        <p:nvSpPr>
          <p:cNvPr id="8" name="TextBox 7">
            <a:extLst>
              <a:ext uri="{FF2B5EF4-FFF2-40B4-BE49-F238E27FC236}">
                <a16:creationId xmlns:a16="http://schemas.microsoft.com/office/drawing/2014/main" id="{6EDD6292-D2E9-4C8B-9E9B-99BD920B04E8}"/>
              </a:ext>
            </a:extLst>
          </p:cNvPr>
          <p:cNvSpPr txBox="1"/>
          <p:nvPr/>
        </p:nvSpPr>
        <p:spPr>
          <a:xfrm>
            <a:off x="4893733" y="4865510"/>
            <a:ext cx="621453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rPr>
              <a:t>Objective</a:t>
            </a:r>
          </a:p>
          <a:p>
            <a:pPr algn="just"/>
            <a:r>
              <a:rPr lang="en-GB">
                <a:solidFill>
                  <a:schemeClr val="bg1"/>
                </a:solidFill>
                <a:cs typeface="Calibri"/>
              </a:rPr>
              <a:t>To provide a relaxing environment for the player to explore.</a:t>
            </a:r>
          </a:p>
        </p:txBody>
      </p:sp>
      <p:sp>
        <p:nvSpPr>
          <p:cNvPr id="5" name="TextBox 4">
            <a:extLst>
              <a:ext uri="{FF2B5EF4-FFF2-40B4-BE49-F238E27FC236}">
                <a16:creationId xmlns:a16="http://schemas.microsoft.com/office/drawing/2014/main" id="{1F28BCF2-1605-4B04-AF7F-53DCA931561A}"/>
              </a:ext>
            </a:extLst>
          </p:cNvPr>
          <p:cNvSpPr txBox="1"/>
          <p:nvPr/>
        </p:nvSpPr>
        <p:spPr>
          <a:xfrm>
            <a:off x="1404476" y="2847297"/>
            <a:ext cx="1898847" cy="1703030"/>
          </a:xfrm>
          <a:prstGeom prst="rect">
            <a:avLst/>
          </a:prstGeom>
          <a:noFill/>
        </p:spPr>
        <p:txBody>
          <a:bodyPr wrap="square" lIns="91440" tIns="45720" rIns="91440" bIns="45720" rtlCol="0" anchor="t">
            <a:spAutoFit/>
          </a:bodyPr>
          <a:lstStyle/>
          <a:p>
            <a:pPr algn="ctr">
              <a:lnSpc>
                <a:spcPct val="150000"/>
              </a:lnSpc>
            </a:pPr>
            <a:r>
              <a:rPr lang="en-IE" b="1">
                <a:solidFill>
                  <a:schemeClr val="bg1">
                    <a:lumMod val="95000"/>
                  </a:schemeClr>
                </a:solidFill>
                <a:latin typeface="Calibri"/>
                <a:cs typeface="Arial"/>
              </a:rPr>
              <a:t>Exploratory</a:t>
            </a:r>
            <a:endParaRPr lang="en-US" b="1">
              <a:solidFill>
                <a:schemeClr val="bg1">
                  <a:lumMod val="95000"/>
                </a:schemeClr>
              </a:solidFill>
              <a:latin typeface="Calibri"/>
              <a:cs typeface="Arial"/>
            </a:endParaRPr>
          </a:p>
          <a:p>
            <a:pPr algn="ctr">
              <a:lnSpc>
                <a:spcPct val="150000"/>
              </a:lnSpc>
            </a:pPr>
            <a:r>
              <a:rPr lang="en-IE">
                <a:solidFill>
                  <a:schemeClr val="bg1">
                    <a:lumMod val="85000"/>
                  </a:schemeClr>
                </a:solidFill>
                <a:latin typeface="Calibri"/>
                <a:cs typeface="Arial"/>
              </a:rPr>
              <a:t>Training</a:t>
            </a:r>
          </a:p>
          <a:p>
            <a:pPr algn="ctr">
              <a:lnSpc>
                <a:spcPct val="150000"/>
              </a:lnSpc>
            </a:pPr>
            <a:r>
              <a:rPr lang="en-IE">
                <a:solidFill>
                  <a:schemeClr val="bg1">
                    <a:lumMod val="85000"/>
                  </a:schemeClr>
                </a:solidFill>
                <a:latin typeface="Calibri"/>
                <a:cs typeface="Arial"/>
              </a:rPr>
              <a:t>Time Trials</a:t>
            </a:r>
          </a:p>
          <a:p>
            <a:pPr algn="ctr">
              <a:lnSpc>
                <a:spcPct val="150000"/>
              </a:lnSpc>
            </a:pPr>
            <a:r>
              <a:rPr lang="en-IE">
                <a:solidFill>
                  <a:schemeClr val="bg1">
                    <a:lumMod val="85000"/>
                  </a:schemeClr>
                </a:solidFill>
                <a:latin typeface="Calibri"/>
                <a:cs typeface="Arial"/>
              </a:rPr>
              <a:t>Race</a:t>
            </a:r>
          </a:p>
        </p:txBody>
      </p:sp>
    </p:spTree>
    <p:extLst>
      <p:ext uri="{BB962C8B-B14F-4D97-AF65-F5344CB8AC3E}">
        <p14:creationId xmlns:p14="http://schemas.microsoft.com/office/powerpoint/2010/main" val="69538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10" descr="Diagram, engineering drawing&#10;&#10;Description automatically generated">
            <a:extLst>
              <a:ext uri="{FF2B5EF4-FFF2-40B4-BE49-F238E27FC236}">
                <a16:creationId xmlns:a16="http://schemas.microsoft.com/office/drawing/2014/main" id="{8B2A242C-5F69-4A43-8152-2C3307327F63}"/>
              </a:ext>
            </a:extLst>
          </p:cNvPr>
          <p:cNvPicPr>
            <a:picLocks noChangeAspect="1"/>
          </p:cNvPicPr>
          <p:nvPr/>
        </p:nvPicPr>
        <p:blipFill rotWithShape="1">
          <a:blip r:embed="rId2"/>
          <a:srcRect t="25229" r="128" b="-144"/>
          <a:stretch/>
        </p:blipFill>
        <p:spPr>
          <a:xfrm>
            <a:off x="5232400" y="1914755"/>
            <a:ext cx="5523092" cy="2765086"/>
          </a:xfrm>
          <a:prstGeom prst="rect">
            <a:avLst/>
          </a:prstGeom>
        </p:spPr>
      </p:pic>
      <p:sp>
        <p:nvSpPr>
          <p:cNvPr id="2" name="TextBox 1">
            <a:extLst>
              <a:ext uri="{FF2B5EF4-FFF2-40B4-BE49-F238E27FC236}">
                <a16:creationId xmlns:a16="http://schemas.microsoft.com/office/drawing/2014/main" id="{12C14913-079D-47DF-9F37-CD3F806BCD9F}"/>
              </a:ext>
            </a:extLst>
          </p:cNvPr>
          <p:cNvSpPr txBox="1"/>
          <p:nvPr/>
        </p:nvSpPr>
        <p:spPr>
          <a:xfrm>
            <a:off x="902881" y="0"/>
            <a:ext cx="2897594" cy="6858000"/>
          </a:xfrm>
          <a:prstGeom prst="rect">
            <a:avLst/>
          </a:prstGeom>
          <a:solidFill>
            <a:schemeClr val="tx1">
              <a:lumMod val="95000"/>
              <a:lumOff val="5000"/>
              <a:alpha val="50000"/>
            </a:schemeClr>
          </a:solidFill>
        </p:spPr>
        <p:txBody>
          <a:bodyPr wrap="square" rtlCol="0">
            <a:spAutoFit/>
          </a:bodyPr>
          <a:lstStyle/>
          <a:p>
            <a:endParaRPr lang="en-IE"/>
          </a:p>
        </p:txBody>
      </p:sp>
      <p:pic>
        <p:nvPicPr>
          <p:cNvPr id="3" name="Picture 2">
            <a:extLst>
              <a:ext uri="{FF2B5EF4-FFF2-40B4-BE49-F238E27FC236}">
                <a16:creationId xmlns:a16="http://schemas.microsoft.com/office/drawing/2014/main" id="{878D7502-559B-4A67-83B3-E992BEEFC3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4848" y="141"/>
            <a:ext cx="1894173" cy="1675829"/>
          </a:xfrm>
          <a:prstGeom prst="rect">
            <a:avLst/>
          </a:prstGeom>
          <a:solidFill>
            <a:schemeClr val="tx1">
              <a:lumMod val="85000"/>
              <a:lumOff val="15000"/>
              <a:alpha val="0"/>
            </a:schemeClr>
          </a:solidFill>
        </p:spPr>
      </p:pic>
      <p:sp>
        <p:nvSpPr>
          <p:cNvPr id="4" name="TextBox 3">
            <a:extLst>
              <a:ext uri="{FF2B5EF4-FFF2-40B4-BE49-F238E27FC236}">
                <a16:creationId xmlns:a16="http://schemas.microsoft.com/office/drawing/2014/main" id="{0C4889BE-7634-41AD-9CD4-89302BF42696}"/>
              </a:ext>
            </a:extLst>
          </p:cNvPr>
          <p:cNvSpPr txBox="1"/>
          <p:nvPr/>
        </p:nvSpPr>
        <p:spPr>
          <a:xfrm>
            <a:off x="1002311" y="1681180"/>
            <a:ext cx="2698372" cy="1015663"/>
          </a:xfrm>
          <a:prstGeom prst="rect">
            <a:avLst/>
          </a:prstGeom>
          <a:noFill/>
        </p:spPr>
        <p:txBody>
          <a:bodyPr wrap="square" lIns="91440" tIns="45720" rIns="91440" bIns="45720" rtlCol="0" anchor="t">
            <a:spAutoFit/>
          </a:bodyPr>
          <a:lstStyle/>
          <a:p>
            <a:pPr algn="ctr"/>
            <a:r>
              <a:rPr lang="en-IE" sz="3000">
                <a:solidFill>
                  <a:schemeClr val="accent2">
                    <a:lumMod val="75000"/>
                  </a:schemeClr>
                </a:solidFill>
                <a:latin typeface="Bahnschrift SemiBold SemiConden"/>
              </a:rPr>
              <a:t>Modes &amp; </a:t>
            </a:r>
          </a:p>
          <a:p>
            <a:pPr algn="ctr"/>
            <a:r>
              <a:rPr lang="en-IE" sz="3000">
                <a:solidFill>
                  <a:schemeClr val="accent2">
                    <a:lumMod val="75000"/>
                  </a:schemeClr>
                </a:solidFill>
                <a:latin typeface="Bahnschrift SemiBold SemiConden"/>
              </a:rPr>
              <a:t>Mechanics</a:t>
            </a:r>
          </a:p>
        </p:txBody>
      </p:sp>
      <p:sp>
        <p:nvSpPr>
          <p:cNvPr id="10" name="TextBox 9">
            <a:extLst>
              <a:ext uri="{FF2B5EF4-FFF2-40B4-BE49-F238E27FC236}">
                <a16:creationId xmlns:a16="http://schemas.microsoft.com/office/drawing/2014/main" id="{808EAFB6-22AD-4EB3-8909-5CAFA08050F3}"/>
              </a:ext>
            </a:extLst>
          </p:cNvPr>
          <p:cNvSpPr txBox="1"/>
          <p:nvPr/>
        </p:nvSpPr>
        <p:spPr>
          <a:xfrm>
            <a:off x="4893733" y="702734"/>
            <a:ext cx="621453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rPr>
              <a:t>Training Mode</a:t>
            </a:r>
          </a:p>
          <a:p>
            <a:pPr algn="just"/>
            <a:r>
              <a:rPr lang="en-GB">
                <a:solidFill>
                  <a:schemeClr val="bg1"/>
                </a:solidFill>
                <a:cs typeface="Calibri"/>
              </a:rPr>
              <a:t>Player rows a stationary boat, while a virtual coach encourages them.</a:t>
            </a:r>
          </a:p>
        </p:txBody>
      </p:sp>
      <p:sp>
        <p:nvSpPr>
          <p:cNvPr id="8" name="TextBox 7">
            <a:extLst>
              <a:ext uri="{FF2B5EF4-FFF2-40B4-BE49-F238E27FC236}">
                <a16:creationId xmlns:a16="http://schemas.microsoft.com/office/drawing/2014/main" id="{6EDD6292-D2E9-4C8B-9E9B-99BD920B04E8}"/>
              </a:ext>
            </a:extLst>
          </p:cNvPr>
          <p:cNvSpPr txBox="1"/>
          <p:nvPr/>
        </p:nvSpPr>
        <p:spPr>
          <a:xfrm>
            <a:off x="4893733" y="4865510"/>
            <a:ext cx="621453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rPr>
              <a:t>Objective</a:t>
            </a:r>
          </a:p>
          <a:p>
            <a:pPr algn="just"/>
            <a:r>
              <a:rPr lang="en-GB">
                <a:solidFill>
                  <a:schemeClr val="bg1"/>
                </a:solidFill>
                <a:cs typeface="Calibri"/>
              </a:rPr>
              <a:t>To provide a virtual training environment which allows the player to enhance their skills. </a:t>
            </a:r>
          </a:p>
        </p:txBody>
      </p:sp>
      <p:sp>
        <p:nvSpPr>
          <p:cNvPr id="5" name="TextBox 4">
            <a:extLst>
              <a:ext uri="{FF2B5EF4-FFF2-40B4-BE49-F238E27FC236}">
                <a16:creationId xmlns:a16="http://schemas.microsoft.com/office/drawing/2014/main" id="{1F28BCF2-1605-4B04-AF7F-53DCA931561A}"/>
              </a:ext>
            </a:extLst>
          </p:cNvPr>
          <p:cNvSpPr txBox="1"/>
          <p:nvPr/>
        </p:nvSpPr>
        <p:spPr>
          <a:xfrm>
            <a:off x="1404476" y="2847297"/>
            <a:ext cx="1898847" cy="1703030"/>
          </a:xfrm>
          <a:prstGeom prst="rect">
            <a:avLst/>
          </a:prstGeom>
          <a:noFill/>
        </p:spPr>
        <p:txBody>
          <a:bodyPr wrap="square" lIns="91440" tIns="45720" rIns="91440" bIns="45720" rtlCol="0" anchor="t">
            <a:spAutoFit/>
          </a:bodyPr>
          <a:lstStyle/>
          <a:p>
            <a:pPr algn="ctr">
              <a:lnSpc>
                <a:spcPct val="150000"/>
              </a:lnSpc>
            </a:pPr>
            <a:r>
              <a:rPr lang="en-IE">
                <a:solidFill>
                  <a:schemeClr val="bg1">
                    <a:lumMod val="85000"/>
                  </a:schemeClr>
                </a:solidFill>
                <a:latin typeface="Calibri"/>
                <a:cs typeface="Arial"/>
              </a:rPr>
              <a:t>Exploratory</a:t>
            </a:r>
            <a:endParaRPr lang="en-US">
              <a:solidFill>
                <a:schemeClr val="bg1">
                  <a:lumMod val="85000"/>
                </a:schemeClr>
              </a:solidFill>
              <a:latin typeface="Calibri"/>
              <a:cs typeface="Arial"/>
            </a:endParaRPr>
          </a:p>
          <a:p>
            <a:pPr algn="ctr">
              <a:lnSpc>
                <a:spcPct val="150000"/>
              </a:lnSpc>
            </a:pPr>
            <a:r>
              <a:rPr lang="en-IE" b="1">
                <a:solidFill>
                  <a:schemeClr val="bg1"/>
                </a:solidFill>
                <a:latin typeface="Calibri"/>
                <a:cs typeface="Arial"/>
              </a:rPr>
              <a:t>Training</a:t>
            </a:r>
          </a:p>
          <a:p>
            <a:pPr algn="ctr">
              <a:lnSpc>
                <a:spcPct val="150000"/>
              </a:lnSpc>
            </a:pPr>
            <a:r>
              <a:rPr lang="en-IE">
                <a:solidFill>
                  <a:schemeClr val="bg1">
                    <a:lumMod val="85000"/>
                  </a:schemeClr>
                </a:solidFill>
                <a:latin typeface="Calibri"/>
                <a:cs typeface="Arial"/>
              </a:rPr>
              <a:t>Time Trials</a:t>
            </a:r>
          </a:p>
          <a:p>
            <a:pPr algn="ctr">
              <a:lnSpc>
                <a:spcPct val="150000"/>
              </a:lnSpc>
            </a:pPr>
            <a:r>
              <a:rPr lang="en-IE">
                <a:solidFill>
                  <a:schemeClr val="bg1">
                    <a:lumMod val="85000"/>
                  </a:schemeClr>
                </a:solidFill>
                <a:latin typeface="Calibri"/>
                <a:cs typeface="Arial"/>
              </a:rPr>
              <a:t>Race</a:t>
            </a:r>
          </a:p>
        </p:txBody>
      </p:sp>
    </p:spTree>
    <p:extLst>
      <p:ext uri="{BB962C8B-B14F-4D97-AF65-F5344CB8AC3E}">
        <p14:creationId xmlns:p14="http://schemas.microsoft.com/office/powerpoint/2010/main" val="4225231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6" descr="Diagram&#10;&#10;Description automatically generated">
            <a:extLst>
              <a:ext uri="{FF2B5EF4-FFF2-40B4-BE49-F238E27FC236}">
                <a16:creationId xmlns:a16="http://schemas.microsoft.com/office/drawing/2014/main" id="{BE224962-A9DF-4BCB-A59D-AD63A14019B9}"/>
              </a:ext>
            </a:extLst>
          </p:cNvPr>
          <p:cNvPicPr>
            <a:picLocks noChangeAspect="1"/>
          </p:cNvPicPr>
          <p:nvPr/>
        </p:nvPicPr>
        <p:blipFill rotWithShape="1">
          <a:blip r:embed="rId2"/>
          <a:srcRect t="-477" r="128" b="12604"/>
          <a:stretch/>
        </p:blipFill>
        <p:spPr>
          <a:xfrm>
            <a:off x="5232401" y="1915742"/>
            <a:ext cx="5516035" cy="2763311"/>
          </a:xfrm>
          <a:prstGeom prst="rect">
            <a:avLst/>
          </a:prstGeom>
        </p:spPr>
      </p:pic>
      <p:sp>
        <p:nvSpPr>
          <p:cNvPr id="2" name="TextBox 1">
            <a:extLst>
              <a:ext uri="{FF2B5EF4-FFF2-40B4-BE49-F238E27FC236}">
                <a16:creationId xmlns:a16="http://schemas.microsoft.com/office/drawing/2014/main" id="{12C14913-079D-47DF-9F37-CD3F806BCD9F}"/>
              </a:ext>
            </a:extLst>
          </p:cNvPr>
          <p:cNvSpPr txBox="1"/>
          <p:nvPr/>
        </p:nvSpPr>
        <p:spPr>
          <a:xfrm>
            <a:off x="902881" y="0"/>
            <a:ext cx="2897594" cy="6858000"/>
          </a:xfrm>
          <a:prstGeom prst="rect">
            <a:avLst/>
          </a:prstGeom>
          <a:solidFill>
            <a:schemeClr val="tx1">
              <a:lumMod val="95000"/>
              <a:lumOff val="5000"/>
              <a:alpha val="50000"/>
            </a:schemeClr>
          </a:solidFill>
        </p:spPr>
        <p:txBody>
          <a:bodyPr wrap="square" rtlCol="0">
            <a:spAutoFit/>
          </a:bodyPr>
          <a:lstStyle/>
          <a:p>
            <a:endParaRPr lang="en-IE"/>
          </a:p>
        </p:txBody>
      </p:sp>
      <p:pic>
        <p:nvPicPr>
          <p:cNvPr id="3" name="Picture 2">
            <a:extLst>
              <a:ext uri="{FF2B5EF4-FFF2-40B4-BE49-F238E27FC236}">
                <a16:creationId xmlns:a16="http://schemas.microsoft.com/office/drawing/2014/main" id="{878D7502-559B-4A67-83B3-E992BEEFC3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4848" y="141"/>
            <a:ext cx="1894173" cy="1675829"/>
          </a:xfrm>
          <a:prstGeom prst="rect">
            <a:avLst/>
          </a:prstGeom>
          <a:solidFill>
            <a:schemeClr val="tx1">
              <a:lumMod val="85000"/>
              <a:lumOff val="15000"/>
              <a:alpha val="0"/>
            </a:schemeClr>
          </a:solidFill>
        </p:spPr>
      </p:pic>
      <p:sp>
        <p:nvSpPr>
          <p:cNvPr id="4" name="TextBox 3">
            <a:extLst>
              <a:ext uri="{FF2B5EF4-FFF2-40B4-BE49-F238E27FC236}">
                <a16:creationId xmlns:a16="http://schemas.microsoft.com/office/drawing/2014/main" id="{0C4889BE-7634-41AD-9CD4-89302BF42696}"/>
              </a:ext>
            </a:extLst>
          </p:cNvPr>
          <p:cNvSpPr txBox="1"/>
          <p:nvPr/>
        </p:nvSpPr>
        <p:spPr>
          <a:xfrm>
            <a:off x="1002311" y="1681180"/>
            <a:ext cx="2698372" cy="1015663"/>
          </a:xfrm>
          <a:prstGeom prst="rect">
            <a:avLst/>
          </a:prstGeom>
          <a:noFill/>
        </p:spPr>
        <p:txBody>
          <a:bodyPr wrap="square" lIns="91440" tIns="45720" rIns="91440" bIns="45720" rtlCol="0" anchor="t">
            <a:spAutoFit/>
          </a:bodyPr>
          <a:lstStyle/>
          <a:p>
            <a:pPr algn="ctr"/>
            <a:r>
              <a:rPr lang="en-IE" sz="3000">
                <a:solidFill>
                  <a:schemeClr val="accent2">
                    <a:lumMod val="75000"/>
                  </a:schemeClr>
                </a:solidFill>
                <a:latin typeface="Bahnschrift SemiBold SemiConden"/>
              </a:rPr>
              <a:t>Modes &amp; </a:t>
            </a:r>
          </a:p>
          <a:p>
            <a:pPr algn="ctr"/>
            <a:r>
              <a:rPr lang="en-IE" sz="3000">
                <a:solidFill>
                  <a:schemeClr val="accent2">
                    <a:lumMod val="75000"/>
                  </a:schemeClr>
                </a:solidFill>
                <a:latin typeface="Bahnschrift SemiBold SemiConden"/>
              </a:rPr>
              <a:t>Mechanics</a:t>
            </a:r>
          </a:p>
        </p:txBody>
      </p:sp>
      <p:sp>
        <p:nvSpPr>
          <p:cNvPr id="10" name="TextBox 9">
            <a:extLst>
              <a:ext uri="{FF2B5EF4-FFF2-40B4-BE49-F238E27FC236}">
                <a16:creationId xmlns:a16="http://schemas.microsoft.com/office/drawing/2014/main" id="{808EAFB6-22AD-4EB3-8909-5CAFA08050F3}"/>
              </a:ext>
            </a:extLst>
          </p:cNvPr>
          <p:cNvSpPr txBox="1"/>
          <p:nvPr/>
        </p:nvSpPr>
        <p:spPr>
          <a:xfrm>
            <a:off x="4893733" y="702734"/>
            <a:ext cx="621453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rPr>
              <a:t>Time Trials Mode</a:t>
            </a:r>
          </a:p>
          <a:p>
            <a:pPr algn="just"/>
            <a:r>
              <a:rPr lang="en-GB">
                <a:solidFill>
                  <a:schemeClr val="bg1"/>
                </a:solidFill>
                <a:cs typeface="Calibri"/>
              </a:rPr>
              <a:t>Player attempts to beat their previous best time around a short, pre-set course.</a:t>
            </a:r>
          </a:p>
        </p:txBody>
      </p:sp>
      <p:sp>
        <p:nvSpPr>
          <p:cNvPr id="8" name="TextBox 7">
            <a:extLst>
              <a:ext uri="{FF2B5EF4-FFF2-40B4-BE49-F238E27FC236}">
                <a16:creationId xmlns:a16="http://schemas.microsoft.com/office/drawing/2014/main" id="{6EDD6292-D2E9-4C8B-9E9B-99BD920B04E8}"/>
              </a:ext>
            </a:extLst>
          </p:cNvPr>
          <p:cNvSpPr txBox="1"/>
          <p:nvPr/>
        </p:nvSpPr>
        <p:spPr>
          <a:xfrm>
            <a:off x="4893733" y="4865510"/>
            <a:ext cx="621453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rPr>
              <a:t>Objective</a:t>
            </a:r>
          </a:p>
          <a:p>
            <a:pPr algn="just"/>
            <a:r>
              <a:rPr lang="en-GB">
                <a:solidFill>
                  <a:schemeClr val="bg1"/>
                </a:solidFill>
                <a:cs typeface="Calibri"/>
              </a:rPr>
              <a:t>To provide a challenging environment which motivates the player to improve their performance.</a:t>
            </a:r>
          </a:p>
        </p:txBody>
      </p:sp>
      <p:sp>
        <p:nvSpPr>
          <p:cNvPr id="5" name="TextBox 4">
            <a:extLst>
              <a:ext uri="{FF2B5EF4-FFF2-40B4-BE49-F238E27FC236}">
                <a16:creationId xmlns:a16="http://schemas.microsoft.com/office/drawing/2014/main" id="{1F28BCF2-1605-4B04-AF7F-53DCA931561A}"/>
              </a:ext>
            </a:extLst>
          </p:cNvPr>
          <p:cNvSpPr txBox="1"/>
          <p:nvPr/>
        </p:nvSpPr>
        <p:spPr>
          <a:xfrm>
            <a:off x="1404476" y="2847297"/>
            <a:ext cx="1898847" cy="1703030"/>
          </a:xfrm>
          <a:prstGeom prst="rect">
            <a:avLst/>
          </a:prstGeom>
          <a:noFill/>
        </p:spPr>
        <p:txBody>
          <a:bodyPr wrap="square" lIns="91440" tIns="45720" rIns="91440" bIns="45720" rtlCol="0" anchor="t">
            <a:spAutoFit/>
          </a:bodyPr>
          <a:lstStyle/>
          <a:p>
            <a:pPr algn="ctr">
              <a:lnSpc>
                <a:spcPct val="150000"/>
              </a:lnSpc>
            </a:pPr>
            <a:r>
              <a:rPr lang="en-IE">
                <a:solidFill>
                  <a:schemeClr val="bg1">
                    <a:lumMod val="85000"/>
                  </a:schemeClr>
                </a:solidFill>
                <a:latin typeface="Calibri"/>
                <a:cs typeface="Arial"/>
              </a:rPr>
              <a:t>Exploratory</a:t>
            </a:r>
            <a:endParaRPr lang="en-US">
              <a:solidFill>
                <a:schemeClr val="bg1">
                  <a:lumMod val="85000"/>
                </a:schemeClr>
              </a:solidFill>
              <a:latin typeface="Calibri"/>
              <a:cs typeface="Arial"/>
            </a:endParaRPr>
          </a:p>
          <a:p>
            <a:pPr algn="ctr">
              <a:lnSpc>
                <a:spcPct val="150000"/>
              </a:lnSpc>
            </a:pPr>
            <a:r>
              <a:rPr lang="en-IE">
                <a:solidFill>
                  <a:schemeClr val="bg1">
                    <a:lumMod val="85000"/>
                  </a:schemeClr>
                </a:solidFill>
                <a:latin typeface="Calibri"/>
                <a:cs typeface="Arial"/>
              </a:rPr>
              <a:t>Training</a:t>
            </a:r>
          </a:p>
          <a:p>
            <a:pPr algn="ctr">
              <a:lnSpc>
                <a:spcPct val="150000"/>
              </a:lnSpc>
            </a:pPr>
            <a:r>
              <a:rPr lang="en-IE" b="1">
                <a:solidFill>
                  <a:schemeClr val="bg1"/>
                </a:solidFill>
                <a:latin typeface="Calibri"/>
                <a:cs typeface="Arial"/>
              </a:rPr>
              <a:t>Time Trials</a:t>
            </a:r>
          </a:p>
          <a:p>
            <a:pPr algn="ctr">
              <a:lnSpc>
                <a:spcPct val="150000"/>
              </a:lnSpc>
            </a:pPr>
            <a:r>
              <a:rPr lang="en-IE">
                <a:solidFill>
                  <a:schemeClr val="bg1">
                    <a:lumMod val="85000"/>
                  </a:schemeClr>
                </a:solidFill>
                <a:latin typeface="Calibri"/>
                <a:cs typeface="Arial"/>
              </a:rPr>
              <a:t>Race</a:t>
            </a:r>
          </a:p>
        </p:txBody>
      </p:sp>
    </p:spTree>
    <p:extLst>
      <p:ext uri="{BB962C8B-B14F-4D97-AF65-F5344CB8AC3E}">
        <p14:creationId xmlns:p14="http://schemas.microsoft.com/office/powerpoint/2010/main" val="3024958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14913-079D-47DF-9F37-CD3F806BCD9F}"/>
              </a:ext>
            </a:extLst>
          </p:cNvPr>
          <p:cNvSpPr txBox="1"/>
          <p:nvPr/>
        </p:nvSpPr>
        <p:spPr>
          <a:xfrm>
            <a:off x="902881" y="0"/>
            <a:ext cx="2897594" cy="6858000"/>
          </a:xfrm>
          <a:prstGeom prst="rect">
            <a:avLst/>
          </a:prstGeom>
          <a:solidFill>
            <a:schemeClr val="tx1">
              <a:lumMod val="95000"/>
              <a:lumOff val="5000"/>
              <a:alpha val="50000"/>
            </a:schemeClr>
          </a:solidFill>
        </p:spPr>
        <p:txBody>
          <a:bodyPr wrap="square" rtlCol="0">
            <a:spAutoFit/>
          </a:bodyPr>
          <a:lstStyle/>
          <a:p>
            <a:endParaRPr lang="en-IE"/>
          </a:p>
        </p:txBody>
      </p:sp>
      <p:pic>
        <p:nvPicPr>
          <p:cNvPr id="7" name="Picture 8" descr="A group of people rowing a boat in the water&#10;&#10;Description automatically generated">
            <a:extLst>
              <a:ext uri="{FF2B5EF4-FFF2-40B4-BE49-F238E27FC236}">
                <a16:creationId xmlns:a16="http://schemas.microsoft.com/office/drawing/2014/main" id="{7665AE58-EC19-49A9-983C-B4B35BB613DC}"/>
              </a:ext>
            </a:extLst>
          </p:cNvPr>
          <p:cNvPicPr>
            <a:picLocks noChangeAspect="1"/>
          </p:cNvPicPr>
          <p:nvPr/>
        </p:nvPicPr>
        <p:blipFill rotWithShape="1">
          <a:blip r:embed="rId2"/>
          <a:srcRect t="3039" r="128" b="21478"/>
          <a:stretch/>
        </p:blipFill>
        <p:spPr>
          <a:xfrm>
            <a:off x="5232400" y="1916198"/>
            <a:ext cx="5508984" cy="2755045"/>
          </a:xfrm>
          <a:prstGeom prst="rect">
            <a:avLst/>
          </a:prstGeom>
        </p:spPr>
      </p:pic>
      <p:pic>
        <p:nvPicPr>
          <p:cNvPr id="3" name="Picture 2">
            <a:extLst>
              <a:ext uri="{FF2B5EF4-FFF2-40B4-BE49-F238E27FC236}">
                <a16:creationId xmlns:a16="http://schemas.microsoft.com/office/drawing/2014/main" id="{878D7502-559B-4A67-83B3-E992BEEFC3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4848" y="141"/>
            <a:ext cx="1894173" cy="1675829"/>
          </a:xfrm>
          <a:prstGeom prst="rect">
            <a:avLst/>
          </a:prstGeom>
          <a:solidFill>
            <a:schemeClr val="tx1">
              <a:lumMod val="85000"/>
              <a:lumOff val="15000"/>
              <a:alpha val="0"/>
            </a:schemeClr>
          </a:solidFill>
        </p:spPr>
      </p:pic>
      <p:sp>
        <p:nvSpPr>
          <p:cNvPr id="4" name="TextBox 3">
            <a:extLst>
              <a:ext uri="{FF2B5EF4-FFF2-40B4-BE49-F238E27FC236}">
                <a16:creationId xmlns:a16="http://schemas.microsoft.com/office/drawing/2014/main" id="{0C4889BE-7634-41AD-9CD4-89302BF42696}"/>
              </a:ext>
            </a:extLst>
          </p:cNvPr>
          <p:cNvSpPr txBox="1"/>
          <p:nvPr/>
        </p:nvSpPr>
        <p:spPr>
          <a:xfrm>
            <a:off x="1002311" y="1681180"/>
            <a:ext cx="2698372" cy="1015663"/>
          </a:xfrm>
          <a:prstGeom prst="rect">
            <a:avLst/>
          </a:prstGeom>
          <a:noFill/>
        </p:spPr>
        <p:txBody>
          <a:bodyPr wrap="square" lIns="91440" tIns="45720" rIns="91440" bIns="45720" rtlCol="0" anchor="t">
            <a:spAutoFit/>
          </a:bodyPr>
          <a:lstStyle/>
          <a:p>
            <a:pPr algn="ctr"/>
            <a:r>
              <a:rPr lang="en-IE" sz="3000">
                <a:solidFill>
                  <a:schemeClr val="accent2">
                    <a:lumMod val="75000"/>
                  </a:schemeClr>
                </a:solidFill>
                <a:latin typeface="Bahnschrift SemiBold SemiConden"/>
              </a:rPr>
              <a:t>Modes &amp; </a:t>
            </a:r>
          </a:p>
          <a:p>
            <a:pPr algn="ctr"/>
            <a:r>
              <a:rPr lang="en-IE" sz="3000">
                <a:solidFill>
                  <a:schemeClr val="accent2">
                    <a:lumMod val="75000"/>
                  </a:schemeClr>
                </a:solidFill>
                <a:latin typeface="Bahnschrift SemiBold SemiConden"/>
              </a:rPr>
              <a:t>Mechanics</a:t>
            </a:r>
          </a:p>
        </p:txBody>
      </p:sp>
      <p:sp>
        <p:nvSpPr>
          <p:cNvPr id="10" name="TextBox 9">
            <a:extLst>
              <a:ext uri="{FF2B5EF4-FFF2-40B4-BE49-F238E27FC236}">
                <a16:creationId xmlns:a16="http://schemas.microsoft.com/office/drawing/2014/main" id="{808EAFB6-22AD-4EB3-8909-5CAFA08050F3}"/>
              </a:ext>
            </a:extLst>
          </p:cNvPr>
          <p:cNvSpPr txBox="1"/>
          <p:nvPr/>
        </p:nvSpPr>
        <p:spPr>
          <a:xfrm>
            <a:off x="4893733" y="702734"/>
            <a:ext cx="621453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rPr>
              <a:t>Race Mode</a:t>
            </a:r>
          </a:p>
          <a:p>
            <a:pPr algn="just"/>
            <a:r>
              <a:rPr lang="en-GB">
                <a:solidFill>
                  <a:schemeClr val="bg1"/>
                </a:solidFill>
                <a:cs typeface="Calibri"/>
              </a:rPr>
              <a:t>Player goes head-to-head against an AI competitor across a 500-meter sprint.</a:t>
            </a:r>
          </a:p>
        </p:txBody>
      </p:sp>
      <p:sp>
        <p:nvSpPr>
          <p:cNvPr id="8" name="TextBox 7">
            <a:extLst>
              <a:ext uri="{FF2B5EF4-FFF2-40B4-BE49-F238E27FC236}">
                <a16:creationId xmlns:a16="http://schemas.microsoft.com/office/drawing/2014/main" id="{6EDD6292-D2E9-4C8B-9E9B-99BD920B04E8}"/>
              </a:ext>
            </a:extLst>
          </p:cNvPr>
          <p:cNvSpPr txBox="1"/>
          <p:nvPr/>
        </p:nvSpPr>
        <p:spPr>
          <a:xfrm>
            <a:off x="4893733" y="4865510"/>
            <a:ext cx="621453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rPr>
              <a:t>Objective</a:t>
            </a:r>
          </a:p>
          <a:p>
            <a:pPr algn="just"/>
            <a:r>
              <a:rPr lang="en-GB">
                <a:solidFill>
                  <a:schemeClr val="bg1"/>
                </a:solidFill>
                <a:cs typeface="Calibri"/>
              </a:rPr>
              <a:t>To allow the player to test their training in a virtual competition.</a:t>
            </a:r>
          </a:p>
        </p:txBody>
      </p:sp>
      <p:sp>
        <p:nvSpPr>
          <p:cNvPr id="5" name="TextBox 4">
            <a:extLst>
              <a:ext uri="{FF2B5EF4-FFF2-40B4-BE49-F238E27FC236}">
                <a16:creationId xmlns:a16="http://schemas.microsoft.com/office/drawing/2014/main" id="{1F28BCF2-1605-4B04-AF7F-53DCA931561A}"/>
              </a:ext>
            </a:extLst>
          </p:cNvPr>
          <p:cNvSpPr txBox="1"/>
          <p:nvPr/>
        </p:nvSpPr>
        <p:spPr>
          <a:xfrm>
            <a:off x="1404476" y="2847297"/>
            <a:ext cx="1898847" cy="1703030"/>
          </a:xfrm>
          <a:prstGeom prst="rect">
            <a:avLst/>
          </a:prstGeom>
          <a:noFill/>
        </p:spPr>
        <p:txBody>
          <a:bodyPr wrap="square" lIns="91440" tIns="45720" rIns="91440" bIns="45720" rtlCol="0" anchor="t">
            <a:spAutoFit/>
          </a:bodyPr>
          <a:lstStyle/>
          <a:p>
            <a:pPr algn="ctr">
              <a:lnSpc>
                <a:spcPct val="150000"/>
              </a:lnSpc>
            </a:pPr>
            <a:r>
              <a:rPr lang="en-IE">
                <a:solidFill>
                  <a:schemeClr val="bg1">
                    <a:lumMod val="85000"/>
                  </a:schemeClr>
                </a:solidFill>
                <a:latin typeface="Calibri"/>
                <a:cs typeface="Arial"/>
              </a:rPr>
              <a:t>Exploratory</a:t>
            </a:r>
            <a:endParaRPr lang="en-US">
              <a:solidFill>
                <a:schemeClr val="bg1">
                  <a:lumMod val="85000"/>
                </a:schemeClr>
              </a:solidFill>
              <a:latin typeface="Calibri"/>
              <a:cs typeface="Arial"/>
            </a:endParaRPr>
          </a:p>
          <a:p>
            <a:pPr algn="ctr">
              <a:lnSpc>
                <a:spcPct val="150000"/>
              </a:lnSpc>
            </a:pPr>
            <a:r>
              <a:rPr lang="en-IE">
                <a:solidFill>
                  <a:schemeClr val="bg1">
                    <a:lumMod val="85000"/>
                  </a:schemeClr>
                </a:solidFill>
                <a:latin typeface="Calibri"/>
                <a:cs typeface="Arial"/>
              </a:rPr>
              <a:t>Training</a:t>
            </a:r>
          </a:p>
          <a:p>
            <a:pPr algn="ctr">
              <a:lnSpc>
                <a:spcPct val="150000"/>
              </a:lnSpc>
            </a:pPr>
            <a:r>
              <a:rPr lang="en-IE">
                <a:solidFill>
                  <a:schemeClr val="bg1">
                    <a:lumMod val="85000"/>
                  </a:schemeClr>
                </a:solidFill>
                <a:latin typeface="Calibri"/>
                <a:cs typeface="Arial"/>
              </a:rPr>
              <a:t>Time Trials</a:t>
            </a:r>
          </a:p>
          <a:p>
            <a:pPr algn="ctr">
              <a:lnSpc>
                <a:spcPct val="150000"/>
              </a:lnSpc>
            </a:pPr>
            <a:r>
              <a:rPr lang="en-IE" b="1">
                <a:solidFill>
                  <a:schemeClr val="bg1"/>
                </a:solidFill>
                <a:latin typeface="Calibri"/>
                <a:cs typeface="Arial"/>
              </a:rPr>
              <a:t>Race</a:t>
            </a:r>
          </a:p>
        </p:txBody>
      </p:sp>
    </p:spTree>
    <p:extLst>
      <p:ext uri="{BB962C8B-B14F-4D97-AF65-F5344CB8AC3E}">
        <p14:creationId xmlns:p14="http://schemas.microsoft.com/office/powerpoint/2010/main" val="978272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5" descr="A picture containing photo, showing, different, show&#10;&#10;Description automatically generated">
            <a:extLst>
              <a:ext uri="{FF2B5EF4-FFF2-40B4-BE49-F238E27FC236}">
                <a16:creationId xmlns:a16="http://schemas.microsoft.com/office/drawing/2014/main" id="{E97A8D9C-55B8-40BE-9696-9E52F5BAD79A}"/>
              </a:ext>
            </a:extLst>
          </p:cNvPr>
          <p:cNvPicPr>
            <a:picLocks noChangeAspect="1"/>
          </p:cNvPicPr>
          <p:nvPr/>
        </p:nvPicPr>
        <p:blipFill>
          <a:blip r:embed="rId2"/>
          <a:stretch>
            <a:fillRect/>
          </a:stretch>
        </p:blipFill>
        <p:spPr>
          <a:xfrm>
            <a:off x="5453975" y="493071"/>
            <a:ext cx="5158902" cy="2888709"/>
          </a:xfrm>
          <a:prstGeom prst="rect">
            <a:avLst/>
          </a:prstGeom>
        </p:spPr>
      </p:pic>
      <p:pic>
        <p:nvPicPr>
          <p:cNvPr id="6" name="Picture 7" descr="A picture containing photo, showing, different, many&#10;&#10;Description automatically generated">
            <a:extLst>
              <a:ext uri="{FF2B5EF4-FFF2-40B4-BE49-F238E27FC236}">
                <a16:creationId xmlns:a16="http://schemas.microsoft.com/office/drawing/2014/main" id="{6E58097F-C17C-4A2C-9C4F-48C070FF6595}"/>
              </a:ext>
            </a:extLst>
          </p:cNvPr>
          <p:cNvPicPr>
            <a:picLocks noChangeAspect="1"/>
          </p:cNvPicPr>
          <p:nvPr/>
        </p:nvPicPr>
        <p:blipFill>
          <a:blip r:embed="rId3"/>
          <a:stretch>
            <a:fillRect/>
          </a:stretch>
        </p:blipFill>
        <p:spPr>
          <a:xfrm>
            <a:off x="5486400" y="3451900"/>
            <a:ext cx="5126476" cy="2880603"/>
          </a:xfrm>
          <a:prstGeom prst="rect">
            <a:avLst/>
          </a:prstGeom>
        </p:spPr>
      </p:pic>
      <p:sp>
        <p:nvSpPr>
          <p:cNvPr id="2" name="TextBox 1">
            <a:extLst>
              <a:ext uri="{FF2B5EF4-FFF2-40B4-BE49-F238E27FC236}">
                <a16:creationId xmlns:a16="http://schemas.microsoft.com/office/drawing/2014/main" id="{12C14913-079D-47DF-9F37-CD3F806BCD9F}"/>
              </a:ext>
            </a:extLst>
          </p:cNvPr>
          <p:cNvSpPr txBox="1"/>
          <p:nvPr/>
        </p:nvSpPr>
        <p:spPr>
          <a:xfrm>
            <a:off x="902881" y="0"/>
            <a:ext cx="2897594" cy="6858000"/>
          </a:xfrm>
          <a:prstGeom prst="rect">
            <a:avLst/>
          </a:prstGeom>
          <a:solidFill>
            <a:schemeClr val="tx1">
              <a:lumMod val="95000"/>
              <a:lumOff val="5000"/>
              <a:alpha val="50000"/>
            </a:schemeClr>
          </a:solidFill>
        </p:spPr>
        <p:txBody>
          <a:bodyPr wrap="square" rtlCol="0">
            <a:spAutoFit/>
          </a:bodyPr>
          <a:lstStyle/>
          <a:p>
            <a:endParaRPr lang="en-IE"/>
          </a:p>
        </p:txBody>
      </p:sp>
      <p:pic>
        <p:nvPicPr>
          <p:cNvPr id="3" name="Picture 2">
            <a:extLst>
              <a:ext uri="{FF2B5EF4-FFF2-40B4-BE49-F238E27FC236}">
                <a16:creationId xmlns:a16="http://schemas.microsoft.com/office/drawing/2014/main" id="{878D7502-559B-4A67-83B3-E992BEEFC3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04848" y="141"/>
            <a:ext cx="1894173" cy="1675829"/>
          </a:xfrm>
          <a:prstGeom prst="rect">
            <a:avLst/>
          </a:prstGeom>
          <a:solidFill>
            <a:schemeClr val="tx1">
              <a:lumMod val="85000"/>
              <a:lumOff val="15000"/>
              <a:alpha val="0"/>
            </a:schemeClr>
          </a:solidFill>
        </p:spPr>
      </p:pic>
      <p:sp>
        <p:nvSpPr>
          <p:cNvPr id="4" name="TextBox 3">
            <a:extLst>
              <a:ext uri="{FF2B5EF4-FFF2-40B4-BE49-F238E27FC236}">
                <a16:creationId xmlns:a16="http://schemas.microsoft.com/office/drawing/2014/main" id="{0C4889BE-7634-41AD-9CD4-89302BF42696}"/>
              </a:ext>
            </a:extLst>
          </p:cNvPr>
          <p:cNvSpPr txBox="1"/>
          <p:nvPr/>
        </p:nvSpPr>
        <p:spPr>
          <a:xfrm>
            <a:off x="1002311" y="1681180"/>
            <a:ext cx="2698372" cy="553998"/>
          </a:xfrm>
          <a:prstGeom prst="rect">
            <a:avLst/>
          </a:prstGeom>
          <a:noFill/>
        </p:spPr>
        <p:txBody>
          <a:bodyPr wrap="square" lIns="91440" tIns="45720" rIns="91440" bIns="45720" rtlCol="0" anchor="t">
            <a:spAutoFit/>
          </a:bodyPr>
          <a:lstStyle/>
          <a:p>
            <a:pPr algn="ctr"/>
            <a:r>
              <a:rPr lang="en-IE" sz="3000">
                <a:solidFill>
                  <a:schemeClr val="accent2">
                    <a:lumMod val="75000"/>
                  </a:schemeClr>
                </a:solidFill>
                <a:latin typeface="Bahnschrift SemiBold SemiConden"/>
              </a:rPr>
              <a:t>Setting</a:t>
            </a:r>
          </a:p>
        </p:txBody>
      </p:sp>
      <p:sp>
        <p:nvSpPr>
          <p:cNvPr id="7" name="TextBox 6">
            <a:extLst>
              <a:ext uri="{FF2B5EF4-FFF2-40B4-BE49-F238E27FC236}">
                <a16:creationId xmlns:a16="http://schemas.microsoft.com/office/drawing/2014/main" id="{3AA3005C-E1B4-4E7A-BE83-1C18D3EF472A}"/>
              </a:ext>
            </a:extLst>
          </p:cNvPr>
          <p:cNvSpPr txBox="1"/>
          <p:nvPr/>
        </p:nvSpPr>
        <p:spPr>
          <a:xfrm>
            <a:off x="1339625" y="2847297"/>
            <a:ext cx="2028549" cy="880369"/>
          </a:xfrm>
          <a:prstGeom prst="rect">
            <a:avLst/>
          </a:prstGeom>
          <a:noFill/>
        </p:spPr>
        <p:txBody>
          <a:bodyPr wrap="square" lIns="91440" tIns="45720" rIns="91440" bIns="45720" rtlCol="0" anchor="t">
            <a:spAutoFit/>
          </a:bodyPr>
          <a:lstStyle/>
          <a:p>
            <a:pPr algn="ctr">
              <a:lnSpc>
                <a:spcPct val="150000"/>
              </a:lnSpc>
            </a:pPr>
            <a:r>
              <a:rPr lang="en-IE" b="1">
                <a:solidFill>
                  <a:schemeClr val="bg1">
                    <a:lumMod val="95000"/>
                  </a:schemeClr>
                </a:solidFill>
                <a:latin typeface="Calibri"/>
                <a:cs typeface="Arial"/>
              </a:rPr>
              <a:t>Environment</a:t>
            </a:r>
          </a:p>
          <a:p>
            <a:pPr algn="ctr">
              <a:lnSpc>
                <a:spcPct val="150000"/>
              </a:lnSpc>
            </a:pPr>
            <a:r>
              <a:rPr lang="en-IE">
                <a:solidFill>
                  <a:schemeClr val="bg1">
                    <a:lumMod val="85000"/>
                  </a:schemeClr>
                </a:solidFill>
                <a:latin typeface="Calibri"/>
                <a:cs typeface="Arial"/>
              </a:rPr>
              <a:t>Colour Palette</a:t>
            </a:r>
          </a:p>
        </p:txBody>
      </p:sp>
    </p:spTree>
    <p:extLst>
      <p:ext uri="{BB962C8B-B14F-4D97-AF65-F5344CB8AC3E}">
        <p14:creationId xmlns:p14="http://schemas.microsoft.com/office/powerpoint/2010/main" val="1417126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14913-079D-47DF-9F37-CD3F806BCD9F}"/>
              </a:ext>
            </a:extLst>
          </p:cNvPr>
          <p:cNvSpPr txBox="1"/>
          <p:nvPr/>
        </p:nvSpPr>
        <p:spPr>
          <a:xfrm>
            <a:off x="902881" y="0"/>
            <a:ext cx="2897594" cy="6858000"/>
          </a:xfrm>
          <a:prstGeom prst="rect">
            <a:avLst/>
          </a:prstGeom>
          <a:solidFill>
            <a:schemeClr val="tx1">
              <a:lumMod val="95000"/>
              <a:lumOff val="5000"/>
              <a:alpha val="50000"/>
            </a:schemeClr>
          </a:solidFill>
        </p:spPr>
        <p:txBody>
          <a:bodyPr wrap="square" rtlCol="0">
            <a:spAutoFit/>
          </a:bodyPr>
          <a:lstStyle/>
          <a:p>
            <a:endParaRPr lang="en-IE"/>
          </a:p>
        </p:txBody>
      </p:sp>
      <p:pic>
        <p:nvPicPr>
          <p:cNvPr id="3" name="Picture 2">
            <a:extLst>
              <a:ext uri="{FF2B5EF4-FFF2-40B4-BE49-F238E27FC236}">
                <a16:creationId xmlns:a16="http://schemas.microsoft.com/office/drawing/2014/main" id="{878D7502-559B-4A67-83B3-E992BEEFC3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848" y="141"/>
            <a:ext cx="1894173" cy="1675829"/>
          </a:xfrm>
          <a:prstGeom prst="rect">
            <a:avLst/>
          </a:prstGeom>
          <a:solidFill>
            <a:schemeClr val="tx1">
              <a:lumMod val="85000"/>
              <a:lumOff val="15000"/>
              <a:alpha val="0"/>
            </a:schemeClr>
          </a:solidFill>
        </p:spPr>
      </p:pic>
      <p:sp>
        <p:nvSpPr>
          <p:cNvPr id="4" name="TextBox 3">
            <a:extLst>
              <a:ext uri="{FF2B5EF4-FFF2-40B4-BE49-F238E27FC236}">
                <a16:creationId xmlns:a16="http://schemas.microsoft.com/office/drawing/2014/main" id="{0C4889BE-7634-41AD-9CD4-89302BF42696}"/>
              </a:ext>
            </a:extLst>
          </p:cNvPr>
          <p:cNvSpPr txBox="1"/>
          <p:nvPr/>
        </p:nvSpPr>
        <p:spPr>
          <a:xfrm>
            <a:off x="1002311" y="1681180"/>
            <a:ext cx="2698372" cy="553998"/>
          </a:xfrm>
          <a:prstGeom prst="rect">
            <a:avLst/>
          </a:prstGeom>
          <a:noFill/>
        </p:spPr>
        <p:txBody>
          <a:bodyPr wrap="square" lIns="91440" tIns="45720" rIns="91440" bIns="45720" rtlCol="0" anchor="t">
            <a:spAutoFit/>
          </a:bodyPr>
          <a:lstStyle/>
          <a:p>
            <a:pPr algn="ctr"/>
            <a:r>
              <a:rPr lang="en-IE" sz="3000">
                <a:solidFill>
                  <a:schemeClr val="accent2">
                    <a:lumMod val="75000"/>
                  </a:schemeClr>
                </a:solidFill>
                <a:latin typeface="Bahnschrift SemiBold SemiConden"/>
              </a:rPr>
              <a:t>Setting</a:t>
            </a:r>
          </a:p>
        </p:txBody>
      </p:sp>
      <p:pic>
        <p:nvPicPr>
          <p:cNvPr id="14" name="Picture 14" descr="A picture containing photo, different, screen, various&#10;&#10;Description automatically generated">
            <a:extLst>
              <a:ext uri="{FF2B5EF4-FFF2-40B4-BE49-F238E27FC236}">
                <a16:creationId xmlns:a16="http://schemas.microsoft.com/office/drawing/2014/main" id="{896BF180-4195-4044-983E-1DD22E8C4896}"/>
              </a:ext>
            </a:extLst>
          </p:cNvPr>
          <p:cNvPicPr>
            <a:picLocks noChangeAspect="1"/>
          </p:cNvPicPr>
          <p:nvPr/>
        </p:nvPicPr>
        <p:blipFill>
          <a:blip r:embed="rId3"/>
          <a:stretch>
            <a:fillRect/>
          </a:stretch>
        </p:blipFill>
        <p:spPr>
          <a:xfrm>
            <a:off x="5387371" y="495043"/>
            <a:ext cx="5224847" cy="2933184"/>
          </a:xfrm>
          <a:prstGeom prst="rect">
            <a:avLst/>
          </a:prstGeom>
        </p:spPr>
      </p:pic>
      <p:pic>
        <p:nvPicPr>
          <p:cNvPr id="16" name="Picture 15" descr="A picture containing photo, building, showing, different&#10;&#10;Description automatically generated">
            <a:extLst>
              <a:ext uri="{FF2B5EF4-FFF2-40B4-BE49-F238E27FC236}">
                <a16:creationId xmlns:a16="http://schemas.microsoft.com/office/drawing/2014/main" id="{30F99228-51C9-44E1-87E3-30DCA26B6272}"/>
              </a:ext>
            </a:extLst>
          </p:cNvPr>
          <p:cNvPicPr>
            <a:picLocks noChangeAspect="1"/>
          </p:cNvPicPr>
          <p:nvPr/>
        </p:nvPicPr>
        <p:blipFill>
          <a:blip r:embed="rId4"/>
          <a:stretch>
            <a:fillRect/>
          </a:stretch>
        </p:blipFill>
        <p:spPr>
          <a:xfrm>
            <a:off x="5423017" y="3453588"/>
            <a:ext cx="5152767" cy="2902293"/>
          </a:xfrm>
          <a:prstGeom prst="rect">
            <a:avLst/>
          </a:prstGeom>
        </p:spPr>
      </p:pic>
      <p:sp>
        <p:nvSpPr>
          <p:cNvPr id="7" name="TextBox 6">
            <a:extLst>
              <a:ext uri="{FF2B5EF4-FFF2-40B4-BE49-F238E27FC236}">
                <a16:creationId xmlns:a16="http://schemas.microsoft.com/office/drawing/2014/main" id="{3AA3005C-E1B4-4E7A-BE83-1C18D3EF472A}"/>
              </a:ext>
            </a:extLst>
          </p:cNvPr>
          <p:cNvSpPr txBox="1"/>
          <p:nvPr/>
        </p:nvSpPr>
        <p:spPr>
          <a:xfrm>
            <a:off x="1339625" y="2847297"/>
            <a:ext cx="2028549" cy="880369"/>
          </a:xfrm>
          <a:prstGeom prst="rect">
            <a:avLst/>
          </a:prstGeom>
          <a:noFill/>
        </p:spPr>
        <p:txBody>
          <a:bodyPr wrap="square" lIns="91440" tIns="45720" rIns="91440" bIns="45720" rtlCol="0" anchor="t">
            <a:spAutoFit/>
          </a:bodyPr>
          <a:lstStyle/>
          <a:p>
            <a:pPr algn="ctr">
              <a:lnSpc>
                <a:spcPct val="150000"/>
              </a:lnSpc>
            </a:pPr>
            <a:r>
              <a:rPr lang="en-IE">
                <a:solidFill>
                  <a:schemeClr val="bg1">
                    <a:lumMod val="85000"/>
                  </a:schemeClr>
                </a:solidFill>
                <a:latin typeface="Calibri"/>
                <a:cs typeface="Arial"/>
              </a:rPr>
              <a:t>Environment</a:t>
            </a:r>
          </a:p>
          <a:p>
            <a:pPr algn="ctr">
              <a:lnSpc>
                <a:spcPct val="150000"/>
              </a:lnSpc>
            </a:pPr>
            <a:r>
              <a:rPr lang="en-IE" b="1">
                <a:solidFill>
                  <a:schemeClr val="bg1">
                    <a:lumMod val="95000"/>
                  </a:schemeClr>
                </a:solidFill>
                <a:latin typeface="Calibri"/>
                <a:cs typeface="Arial"/>
              </a:rPr>
              <a:t>Colour Palette</a:t>
            </a:r>
          </a:p>
        </p:txBody>
      </p:sp>
    </p:spTree>
    <p:extLst>
      <p:ext uri="{BB962C8B-B14F-4D97-AF65-F5344CB8AC3E}">
        <p14:creationId xmlns:p14="http://schemas.microsoft.com/office/powerpoint/2010/main" val="1391622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14913-079D-47DF-9F37-CD3F806BCD9F}"/>
              </a:ext>
            </a:extLst>
          </p:cNvPr>
          <p:cNvSpPr txBox="1"/>
          <p:nvPr/>
        </p:nvSpPr>
        <p:spPr>
          <a:xfrm>
            <a:off x="902881" y="0"/>
            <a:ext cx="2897594" cy="6858000"/>
          </a:xfrm>
          <a:prstGeom prst="rect">
            <a:avLst/>
          </a:prstGeom>
          <a:solidFill>
            <a:schemeClr val="tx1">
              <a:lumMod val="95000"/>
              <a:lumOff val="5000"/>
              <a:alpha val="50000"/>
            </a:schemeClr>
          </a:solidFill>
        </p:spPr>
        <p:txBody>
          <a:bodyPr wrap="square" rtlCol="0">
            <a:spAutoFit/>
          </a:bodyPr>
          <a:lstStyle/>
          <a:p>
            <a:endParaRPr lang="en-IE"/>
          </a:p>
        </p:txBody>
      </p:sp>
      <p:pic>
        <p:nvPicPr>
          <p:cNvPr id="3" name="Picture 2">
            <a:extLst>
              <a:ext uri="{FF2B5EF4-FFF2-40B4-BE49-F238E27FC236}">
                <a16:creationId xmlns:a16="http://schemas.microsoft.com/office/drawing/2014/main" id="{878D7502-559B-4A67-83B3-E992BEEFC3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848" y="141"/>
            <a:ext cx="1894173" cy="1675829"/>
          </a:xfrm>
          <a:prstGeom prst="rect">
            <a:avLst/>
          </a:prstGeom>
          <a:solidFill>
            <a:schemeClr val="tx1">
              <a:lumMod val="85000"/>
              <a:lumOff val="15000"/>
              <a:alpha val="0"/>
            </a:schemeClr>
          </a:solidFill>
        </p:spPr>
      </p:pic>
      <p:sp>
        <p:nvSpPr>
          <p:cNvPr id="4" name="TextBox 3">
            <a:extLst>
              <a:ext uri="{FF2B5EF4-FFF2-40B4-BE49-F238E27FC236}">
                <a16:creationId xmlns:a16="http://schemas.microsoft.com/office/drawing/2014/main" id="{0C4889BE-7634-41AD-9CD4-89302BF42696}"/>
              </a:ext>
            </a:extLst>
          </p:cNvPr>
          <p:cNvSpPr txBox="1"/>
          <p:nvPr/>
        </p:nvSpPr>
        <p:spPr>
          <a:xfrm>
            <a:off x="1002311" y="1681180"/>
            <a:ext cx="2698372" cy="553998"/>
          </a:xfrm>
          <a:prstGeom prst="rect">
            <a:avLst/>
          </a:prstGeom>
          <a:noFill/>
        </p:spPr>
        <p:txBody>
          <a:bodyPr wrap="square" lIns="91440" tIns="45720" rIns="91440" bIns="45720" rtlCol="0" anchor="t">
            <a:spAutoFit/>
          </a:bodyPr>
          <a:lstStyle/>
          <a:p>
            <a:pPr algn="ctr"/>
            <a:r>
              <a:rPr lang="en-IE" sz="3000">
                <a:solidFill>
                  <a:schemeClr val="accent2">
                    <a:lumMod val="75000"/>
                  </a:schemeClr>
                </a:solidFill>
                <a:latin typeface="Bahnschrift SemiBold SemiConden"/>
              </a:rPr>
              <a:t>Game Assets</a:t>
            </a:r>
          </a:p>
        </p:txBody>
      </p:sp>
      <p:sp>
        <p:nvSpPr>
          <p:cNvPr id="7" name="TextBox 6">
            <a:extLst>
              <a:ext uri="{FF2B5EF4-FFF2-40B4-BE49-F238E27FC236}">
                <a16:creationId xmlns:a16="http://schemas.microsoft.com/office/drawing/2014/main" id="{3AA3005C-E1B4-4E7A-BE83-1C18D3EF472A}"/>
              </a:ext>
            </a:extLst>
          </p:cNvPr>
          <p:cNvSpPr txBox="1"/>
          <p:nvPr/>
        </p:nvSpPr>
        <p:spPr>
          <a:xfrm>
            <a:off x="1339625" y="2847297"/>
            <a:ext cx="2028549" cy="1711366"/>
          </a:xfrm>
          <a:prstGeom prst="rect">
            <a:avLst/>
          </a:prstGeom>
          <a:noFill/>
        </p:spPr>
        <p:txBody>
          <a:bodyPr wrap="square" lIns="91440" tIns="45720" rIns="91440" bIns="45720" rtlCol="0" anchor="t">
            <a:spAutoFit/>
          </a:bodyPr>
          <a:lstStyle/>
          <a:p>
            <a:pPr algn="ctr">
              <a:lnSpc>
                <a:spcPct val="150000"/>
              </a:lnSpc>
            </a:pPr>
            <a:r>
              <a:rPr lang="en-IE" b="1">
                <a:solidFill>
                  <a:schemeClr val="bg1">
                    <a:lumMod val="95000"/>
                  </a:schemeClr>
                </a:solidFill>
                <a:latin typeface="Calibri"/>
                <a:cs typeface="Arial"/>
              </a:rPr>
              <a:t>Dream Forest Tree</a:t>
            </a:r>
          </a:p>
          <a:p>
            <a:pPr algn="ctr">
              <a:lnSpc>
                <a:spcPct val="150000"/>
              </a:lnSpc>
            </a:pPr>
            <a:r>
              <a:rPr lang="en-IE">
                <a:solidFill>
                  <a:schemeClr val="bg1">
                    <a:lumMod val="85000"/>
                  </a:schemeClr>
                </a:solidFill>
                <a:latin typeface="Calibri"/>
                <a:cs typeface="Arial"/>
              </a:rPr>
              <a:t>Book of the Dead</a:t>
            </a:r>
          </a:p>
          <a:p>
            <a:pPr algn="ctr">
              <a:lnSpc>
                <a:spcPct val="150000"/>
              </a:lnSpc>
            </a:pPr>
            <a:r>
              <a:rPr lang="en-IE">
                <a:solidFill>
                  <a:schemeClr val="bg1">
                    <a:lumMod val="85000"/>
                  </a:schemeClr>
                </a:solidFill>
                <a:latin typeface="Calibri"/>
                <a:cs typeface="Arial"/>
              </a:rPr>
              <a:t>Simple Boids</a:t>
            </a:r>
          </a:p>
          <a:p>
            <a:pPr algn="ctr">
              <a:lnSpc>
                <a:spcPct val="150000"/>
              </a:lnSpc>
            </a:pPr>
            <a:r>
              <a:rPr lang="en-IE">
                <a:solidFill>
                  <a:schemeClr val="bg1">
                    <a:lumMod val="85000"/>
                  </a:schemeClr>
                </a:solidFill>
                <a:latin typeface="Calibri"/>
                <a:cs typeface="Arial"/>
              </a:rPr>
              <a:t>Dynamic Nature</a:t>
            </a:r>
          </a:p>
        </p:txBody>
      </p:sp>
      <p:pic>
        <p:nvPicPr>
          <p:cNvPr id="6" name="Picture 7" descr="A tree in a forest&#10;&#10;Description automatically generated">
            <a:extLst>
              <a:ext uri="{FF2B5EF4-FFF2-40B4-BE49-F238E27FC236}">
                <a16:creationId xmlns:a16="http://schemas.microsoft.com/office/drawing/2014/main" id="{D4A364C1-9442-4F41-A433-878E5DB9E92C}"/>
              </a:ext>
            </a:extLst>
          </p:cNvPr>
          <p:cNvPicPr>
            <a:picLocks noChangeAspect="1"/>
          </p:cNvPicPr>
          <p:nvPr/>
        </p:nvPicPr>
        <p:blipFill>
          <a:blip r:embed="rId3"/>
          <a:stretch>
            <a:fillRect/>
          </a:stretch>
        </p:blipFill>
        <p:spPr>
          <a:xfrm>
            <a:off x="4991910" y="185511"/>
            <a:ext cx="5653391" cy="3844298"/>
          </a:xfrm>
          <a:prstGeom prst="rect">
            <a:avLst/>
          </a:prstGeom>
        </p:spPr>
      </p:pic>
      <p:pic>
        <p:nvPicPr>
          <p:cNvPr id="8" name="Picture 8" descr="A large tree in a dark room&#10;&#10;Description automatically generated">
            <a:extLst>
              <a:ext uri="{FF2B5EF4-FFF2-40B4-BE49-F238E27FC236}">
                <a16:creationId xmlns:a16="http://schemas.microsoft.com/office/drawing/2014/main" id="{0011E79A-7A78-45AF-983B-5EEF06D8E7EF}"/>
              </a:ext>
            </a:extLst>
          </p:cNvPr>
          <p:cNvPicPr>
            <a:picLocks noChangeAspect="1"/>
          </p:cNvPicPr>
          <p:nvPr/>
        </p:nvPicPr>
        <p:blipFill>
          <a:blip r:embed="rId4"/>
          <a:stretch>
            <a:fillRect/>
          </a:stretch>
        </p:blipFill>
        <p:spPr>
          <a:xfrm>
            <a:off x="4991911" y="4051223"/>
            <a:ext cx="5677710" cy="2622297"/>
          </a:xfrm>
          <a:prstGeom prst="rect">
            <a:avLst/>
          </a:prstGeom>
        </p:spPr>
      </p:pic>
      <p:sp>
        <p:nvSpPr>
          <p:cNvPr id="10" name="TextBox 9">
            <a:extLst>
              <a:ext uri="{FF2B5EF4-FFF2-40B4-BE49-F238E27FC236}">
                <a16:creationId xmlns:a16="http://schemas.microsoft.com/office/drawing/2014/main" id="{6A580497-6A3D-4A09-9848-7DB691CD43A3}"/>
              </a:ext>
            </a:extLst>
          </p:cNvPr>
          <p:cNvSpPr txBox="1"/>
          <p:nvPr/>
        </p:nvSpPr>
        <p:spPr>
          <a:xfrm>
            <a:off x="8901597" y="6439691"/>
            <a:ext cx="179584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050">
                <a:solidFill>
                  <a:schemeClr val="bg1">
                    <a:lumMod val="95000"/>
                  </a:schemeClr>
                </a:solidFill>
                <a:cs typeface="Calibri"/>
              </a:rPr>
              <a:t>Free Asset Pack by IL.ranch</a:t>
            </a:r>
          </a:p>
          <a:p>
            <a:pPr algn="r"/>
            <a:endParaRPr lang="en-US" sz="1050">
              <a:solidFill>
                <a:schemeClr val="bg1">
                  <a:lumMod val="95000"/>
                </a:schemeClr>
              </a:solidFill>
              <a:cs typeface="Calibri"/>
            </a:endParaRPr>
          </a:p>
        </p:txBody>
      </p:sp>
    </p:spTree>
    <p:extLst>
      <p:ext uri="{BB962C8B-B14F-4D97-AF65-F5344CB8AC3E}">
        <p14:creationId xmlns:p14="http://schemas.microsoft.com/office/powerpoint/2010/main" val="2083648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14913-079D-47DF-9F37-CD3F806BCD9F}"/>
              </a:ext>
            </a:extLst>
          </p:cNvPr>
          <p:cNvSpPr txBox="1"/>
          <p:nvPr/>
        </p:nvSpPr>
        <p:spPr>
          <a:xfrm>
            <a:off x="902881" y="0"/>
            <a:ext cx="2897594" cy="6858000"/>
          </a:xfrm>
          <a:prstGeom prst="rect">
            <a:avLst/>
          </a:prstGeom>
          <a:solidFill>
            <a:schemeClr val="tx1">
              <a:lumMod val="95000"/>
              <a:lumOff val="5000"/>
              <a:alpha val="50000"/>
            </a:schemeClr>
          </a:solidFill>
        </p:spPr>
        <p:txBody>
          <a:bodyPr wrap="square" rtlCol="0">
            <a:spAutoFit/>
          </a:bodyPr>
          <a:lstStyle/>
          <a:p>
            <a:endParaRPr lang="en-IE"/>
          </a:p>
        </p:txBody>
      </p:sp>
      <p:pic>
        <p:nvPicPr>
          <p:cNvPr id="3" name="Picture 2">
            <a:extLst>
              <a:ext uri="{FF2B5EF4-FFF2-40B4-BE49-F238E27FC236}">
                <a16:creationId xmlns:a16="http://schemas.microsoft.com/office/drawing/2014/main" id="{878D7502-559B-4A67-83B3-E992BEEFC3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848" y="141"/>
            <a:ext cx="1894173" cy="1675829"/>
          </a:xfrm>
          <a:prstGeom prst="rect">
            <a:avLst/>
          </a:prstGeom>
          <a:solidFill>
            <a:schemeClr val="tx1">
              <a:lumMod val="85000"/>
              <a:lumOff val="15000"/>
              <a:alpha val="0"/>
            </a:schemeClr>
          </a:solidFill>
        </p:spPr>
      </p:pic>
      <p:sp>
        <p:nvSpPr>
          <p:cNvPr id="4" name="TextBox 3">
            <a:extLst>
              <a:ext uri="{FF2B5EF4-FFF2-40B4-BE49-F238E27FC236}">
                <a16:creationId xmlns:a16="http://schemas.microsoft.com/office/drawing/2014/main" id="{0C4889BE-7634-41AD-9CD4-89302BF42696}"/>
              </a:ext>
            </a:extLst>
          </p:cNvPr>
          <p:cNvSpPr txBox="1"/>
          <p:nvPr/>
        </p:nvSpPr>
        <p:spPr>
          <a:xfrm>
            <a:off x="1129311" y="1667069"/>
            <a:ext cx="2444373" cy="553998"/>
          </a:xfrm>
          <a:prstGeom prst="rect">
            <a:avLst/>
          </a:prstGeom>
          <a:noFill/>
        </p:spPr>
        <p:txBody>
          <a:bodyPr wrap="square" lIns="91440" tIns="45720" rIns="91440" bIns="45720" rtlCol="0" anchor="t">
            <a:spAutoFit/>
          </a:bodyPr>
          <a:lstStyle/>
          <a:p>
            <a:pPr algn="ctr"/>
            <a:r>
              <a:rPr lang="en-IE" sz="3000">
                <a:solidFill>
                  <a:schemeClr val="accent2">
                    <a:lumMod val="75000"/>
                  </a:schemeClr>
                </a:solidFill>
                <a:latin typeface="Bahnschrift SemiBold SemiConden"/>
              </a:rPr>
              <a:t>Our Team</a:t>
            </a:r>
          </a:p>
        </p:txBody>
      </p:sp>
      <p:sp>
        <p:nvSpPr>
          <p:cNvPr id="5" name="TextBox 4">
            <a:extLst>
              <a:ext uri="{FF2B5EF4-FFF2-40B4-BE49-F238E27FC236}">
                <a16:creationId xmlns:a16="http://schemas.microsoft.com/office/drawing/2014/main" id="{C941F0A7-26B7-48FE-9369-C9C29DE9009F}"/>
              </a:ext>
            </a:extLst>
          </p:cNvPr>
          <p:cNvSpPr txBox="1"/>
          <p:nvPr/>
        </p:nvSpPr>
        <p:spPr>
          <a:xfrm>
            <a:off x="4588913" y="755785"/>
            <a:ext cx="6497325" cy="5355312"/>
          </a:xfrm>
          <a:prstGeom prst="rect">
            <a:avLst/>
          </a:prstGeom>
          <a:noFill/>
        </p:spPr>
        <p:txBody>
          <a:bodyPr wrap="square" lIns="91440" tIns="45720" rIns="91440" bIns="45720" rtlCol="0" anchor="ctr">
            <a:spAutoFit/>
          </a:bodyPr>
          <a:lstStyle/>
          <a:p>
            <a:r>
              <a:rPr lang="en-IE">
                <a:solidFill>
                  <a:schemeClr val="accent2">
                    <a:lumMod val="75000"/>
                  </a:schemeClr>
                </a:solidFill>
                <a:latin typeface="Bahnschrift SemiBold SemiConden"/>
                <a:cs typeface="Calibri"/>
              </a:rPr>
              <a:t>James Farrell</a:t>
            </a:r>
          </a:p>
          <a:p>
            <a:pPr marL="285750" indent="-285750">
              <a:buFont typeface="Wingdings"/>
              <a:buChar char="§"/>
            </a:pPr>
            <a:r>
              <a:rPr lang="en-IE" sz="1400">
                <a:solidFill>
                  <a:schemeClr val="bg1">
                    <a:lumMod val="95000"/>
                  </a:schemeClr>
                </a:solidFill>
                <a:cs typeface="Calibri"/>
              </a:rPr>
              <a:t>Project Lead [</a:t>
            </a:r>
            <a:r>
              <a:rPr lang="en-IE" sz="1400">
                <a:solidFill>
                  <a:schemeClr val="accent2">
                    <a:lumMod val="75000"/>
                  </a:schemeClr>
                </a:solidFill>
                <a:cs typeface="Calibri"/>
              </a:rPr>
              <a:t>Main</a:t>
            </a:r>
            <a:r>
              <a:rPr lang="en-IE" sz="1400">
                <a:solidFill>
                  <a:schemeClr val="bg1">
                    <a:lumMod val="95000"/>
                  </a:schemeClr>
                </a:solidFill>
                <a:cs typeface="Calibri"/>
              </a:rPr>
              <a:t>]</a:t>
            </a:r>
          </a:p>
          <a:p>
            <a:pPr marL="285750" indent="-285750">
              <a:buFont typeface="Wingdings"/>
              <a:buChar char="§"/>
            </a:pPr>
            <a:r>
              <a:rPr lang="en-IE" sz="1400">
                <a:solidFill>
                  <a:schemeClr val="bg1">
                    <a:lumMod val="95000"/>
                  </a:schemeClr>
                </a:solidFill>
                <a:cs typeface="Calibri"/>
              </a:rPr>
              <a:t>VR Development</a:t>
            </a:r>
          </a:p>
          <a:p>
            <a:pPr marL="285750" indent="-285750">
              <a:buFont typeface="Wingdings"/>
              <a:buChar char="§"/>
            </a:pPr>
            <a:r>
              <a:rPr lang="en-IE" sz="1400">
                <a:solidFill>
                  <a:schemeClr val="bg1">
                    <a:lumMod val="95000"/>
                  </a:schemeClr>
                </a:solidFill>
                <a:cs typeface="Calibri"/>
              </a:rPr>
              <a:t>Sound Design</a:t>
            </a:r>
          </a:p>
          <a:p>
            <a:pPr marL="285750" indent="-285750">
              <a:buFont typeface="Wingdings"/>
              <a:buChar char="§"/>
            </a:pPr>
            <a:r>
              <a:rPr lang="en-IE" sz="1400">
                <a:solidFill>
                  <a:schemeClr val="bg1">
                    <a:lumMod val="95000"/>
                  </a:schemeClr>
                </a:solidFill>
                <a:cs typeface="Calibri"/>
              </a:rPr>
              <a:t>Level Scripting </a:t>
            </a:r>
            <a:r>
              <a:rPr lang="en-IE" sz="1400">
                <a:solidFill>
                  <a:schemeClr val="bg1">
                    <a:lumMod val="95000"/>
                  </a:schemeClr>
                </a:solidFill>
                <a:ea typeface="+mn-lt"/>
                <a:cs typeface="+mn-lt"/>
              </a:rPr>
              <a:t>[</a:t>
            </a:r>
            <a:r>
              <a:rPr lang="en-IE" sz="1400">
                <a:solidFill>
                  <a:schemeClr val="accent2">
                    <a:lumMod val="75000"/>
                  </a:schemeClr>
                </a:solidFill>
                <a:ea typeface="+mn-lt"/>
                <a:cs typeface="+mn-lt"/>
              </a:rPr>
              <a:t>Secondary-Aid</a:t>
            </a:r>
            <a:r>
              <a:rPr lang="en-IE" sz="1400">
                <a:solidFill>
                  <a:schemeClr val="bg1">
                    <a:lumMod val="95000"/>
                  </a:schemeClr>
                </a:solidFill>
                <a:ea typeface="+mn-lt"/>
                <a:cs typeface="+mn-lt"/>
              </a:rPr>
              <a:t>]</a:t>
            </a:r>
          </a:p>
          <a:p>
            <a:endParaRPr lang="en-IE" sz="1400">
              <a:solidFill>
                <a:schemeClr val="bg1">
                  <a:lumMod val="95000"/>
                </a:schemeClr>
              </a:solidFill>
              <a:latin typeface="Calibri"/>
              <a:cs typeface="Calibri"/>
            </a:endParaRPr>
          </a:p>
          <a:p>
            <a:r>
              <a:rPr lang="en-IE">
                <a:solidFill>
                  <a:schemeClr val="accent2">
                    <a:lumMod val="75000"/>
                  </a:schemeClr>
                </a:solidFill>
                <a:latin typeface="Bahnschrift SemiBold SemiConden"/>
                <a:cs typeface="Calibri"/>
              </a:rPr>
              <a:t>Keelan Murphy</a:t>
            </a:r>
          </a:p>
          <a:p>
            <a:pPr marL="285750" indent="-285750">
              <a:buFont typeface="Wingdings,Sans-Serif"/>
              <a:buChar char="§"/>
            </a:pPr>
            <a:r>
              <a:rPr lang="en-IE" sz="1400">
                <a:solidFill>
                  <a:schemeClr val="bg1">
                    <a:lumMod val="95000"/>
                  </a:schemeClr>
                </a:solidFill>
                <a:ea typeface="+mn-lt"/>
                <a:cs typeface="+mn-lt"/>
              </a:rPr>
              <a:t>3D Modelling [</a:t>
            </a:r>
            <a:r>
              <a:rPr lang="en-IE" sz="1400">
                <a:solidFill>
                  <a:schemeClr val="accent2">
                    <a:lumMod val="75000"/>
                  </a:schemeClr>
                </a:solidFill>
                <a:ea typeface="+mn-lt"/>
                <a:cs typeface="+mn-lt"/>
              </a:rPr>
              <a:t>Main</a:t>
            </a:r>
            <a:r>
              <a:rPr lang="en-IE" sz="1400">
                <a:solidFill>
                  <a:schemeClr val="bg1">
                    <a:lumMod val="95000"/>
                  </a:schemeClr>
                </a:solidFill>
                <a:ea typeface="+mn-lt"/>
                <a:cs typeface="+mn-lt"/>
              </a:rPr>
              <a:t>]</a:t>
            </a:r>
            <a:endParaRPr lang="en-US" sz="1400">
              <a:solidFill>
                <a:schemeClr val="bg1">
                  <a:lumMod val="95000"/>
                </a:schemeClr>
              </a:solidFill>
              <a:ea typeface="+mn-lt"/>
              <a:cs typeface="+mn-lt"/>
            </a:endParaRPr>
          </a:p>
          <a:p>
            <a:pPr marL="285750" indent="-285750">
              <a:buFont typeface="Wingdings,Sans-Serif"/>
              <a:buChar char="§"/>
            </a:pPr>
            <a:r>
              <a:rPr lang="en-IE" sz="1400">
                <a:solidFill>
                  <a:schemeClr val="bg1">
                    <a:lumMod val="95000"/>
                  </a:schemeClr>
                </a:solidFill>
                <a:ea typeface="+mn-lt"/>
                <a:cs typeface="+mn-lt"/>
              </a:rPr>
              <a:t>3D Animation</a:t>
            </a:r>
          </a:p>
          <a:p>
            <a:pPr marL="285750" indent="-285750">
              <a:buFont typeface="Wingdings,Sans-Serif"/>
              <a:buChar char="§"/>
            </a:pPr>
            <a:r>
              <a:rPr lang="en-IE" sz="1400">
                <a:solidFill>
                  <a:schemeClr val="bg1">
                    <a:lumMod val="95000"/>
                  </a:schemeClr>
                </a:solidFill>
                <a:ea typeface="+mn-lt"/>
                <a:cs typeface="+mn-lt"/>
              </a:rPr>
              <a:t>Texture Design</a:t>
            </a:r>
          </a:p>
          <a:p>
            <a:pPr marL="285750" indent="-285750">
              <a:buFont typeface="Wingdings,Sans-Serif"/>
              <a:buChar char="§"/>
            </a:pPr>
            <a:r>
              <a:rPr lang="en-IE" sz="1400">
                <a:solidFill>
                  <a:schemeClr val="bg1">
                    <a:lumMod val="95000"/>
                  </a:schemeClr>
                </a:solidFill>
                <a:ea typeface="+mn-lt"/>
                <a:cs typeface="+mn-lt"/>
              </a:rPr>
              <a:t>UI Design [</a:t>
            </a:r>
            <a:r>
              <a:rPr lang="en-IE" sz="1400">
                <a:solidFill>
                  <a:schemeClr val="accent2">
                    <a:lumMod val="75000"/>
                  </a:schemeClr>
                </a:solidFill>
                <a:ea typeface="+mn-lt"/>
                <a:cs typeface="+mn-lt"/>
              </a:rPr>
              <a:t>Secondary-Aid</a:t>
            </a:r>
            <a:r>
              <a:rPr lang="en-IE" sz="1400">
                <a:solidFill>
                  <a:schemeClr val="bg1">
                    <a:lumMod val="95000"/>
                  </a:schemeClr>
                </a:solidFill>
                <a:ea typeface="+mn-lt"/>
                <a:cs typeface="+mn-lt"/>
              </a:rPr>
              <a:t>]</a:t>
            </a:r>
            <a:endParaRPr lang="en-IE" sz="1400">
              <a:solidFill>
                <a:schemeClr val="bg1">
                  <a:lumMod val="95000"/>
                </a:schemeClr>
              </a:solidFill>
              <a:cs typeface="Calibri"/>
            </a:endParaRPr>
          </a:p>
          <a:p>
            <a:endParaRPr lang="en-IE" sz="1600">
              <a:solidFill>
                <a:srgbClr val="F2F2F2"/>
              </a:solidFill>
              <a:latin typeface="Calibri" panose="020F0502020204030204"/>
              <a:cs typeface="Calibri"/>
            </a:endParaRPr>
          </a:p>
          <a:p>
            <a:r>
              <a:rPr lang="en-IE">
                <a:solidFill>
                  <a:schemeClr val="accent2">
                    <a:lumMod val="75000"/>
                  </a:schemeClr>
                </a:solidFill>
                <a:latin typeface="Bahnschrift SemiBold SemiConden"/>
                <a:cs typeface="Calibri"/>
              </a:rPr>
              <a:t>Nathan Hill</a:t>
            </a:r>
            <a:endParaRPr lang="en-US">
              <a:solidFill>
                <a:schemeClr val="accent2">
                  <a:lumMod val="75000"/>
                </a:schemeClr>
              </a:solidFill>
              <a:latin typeface="Bahnschrift SemiBold SemiConden"/>
              <a:cs typeface="Calibri"/>
            </a:endParaRPr>
          </a:p>
          <a:p>
            <a:pPr marL="285750" indent="-285750">
              <a:buFont typeface="Wingdings,Sans-Serif"/>
              <a:buChar char="§"/>
            </a:pPr>
            <a:r>
              <a:rPr lang="en-IE" sz="1400">
                <a:solidFill>
                  <a:schemeClr val="bg1">
                    <a:lumMod val="95000"/>
                  </a:schemeClr>
                </a:solidFill>
                <a:ea typeface="+mn-lt"/>
                <a:cs typeface="+mn-lt"/>
              </a:rPr>
              <a:t>Scrum Master [</a:t>
            </a:r>
            <a:r>
              <a:rPr lang="en-IE" sz="1400">
                <a:solidFill>
                  <a:schemeClr val="accent2">
                    <a:lumMod val="75000"/>
                  </a:schemeClr>
                </a:solidFill>
                <a:ea typeface="+mn-lt"/>
                <a:cs typeface="+mn-lt"/>
              </a:rPr>
              <a:t>Main</a:t>
            </a:r>
            <a:r>
              <a:rPr lang="en-IE" sz="1400">
                <a:solidFill>
                  <a:schemeClr val="bg1">
                    <a:lumMod val="95000"/>
                  </a:schemeClr>
                </a:solidFill>
                <a:ea typeface="+mn-lt"/>
                <a:cs typeface="+mn-lt"/>
              </a:rPr>
              <a:t>]</a:t>
            </a:r>
            <a:endParaRPr lang="en-US" sz="1400">
              <a:solidFill>
                <a:schemeClr val="bg1">
                  <a:lumMod val="95000"/>
                </a:schemeClr>
              </a:solidFill>
              <a:ea typeface="+mn-lt"/>
              <a:cs typeface="+mn-lt"/>
            </a:endParaRPr>
          </a:p>
          <a:p>
            <a:pPr marL="285750" indent="-285750">
              <a:buFont typeface="Wingdings,Sans-Serif"/>
              <a:buChar char="§"/>
            </a:pPr>
            <a:r>
              <a:rPr lang="en-IE" sz="1400">
                <a:solidFill>
                  <a:schemeClr val="bg1">
                    <a:lumMod val="95000"/>
                  </a:schemeClr>
                </a:solidFill>
                <a:ea typeface="+mn-lt"/>
                <a:cs typeface="+mn-lt"/>
              </a:rPr>
              <a:t>Game Design</a:t>
            </a:r>
          </a:p>
          <a:p>
            <a:pPr marL="285750" indent="-285750">
              <a:buFont typeface="Wingdings,Sans-Serif"/>
              <a:buChar char="§"/>
            </a:pPr>
            <a:r>
              <a:rPr lang="en-IE" sz="1400">
                <a:solidFill>
                  <a:schemeClr val="bg1">
                    <a:lumMod val="95000"/>
                  </a:schemeClr>
                </a:solidFill>
                <a:ea typeface="+mn-lt"/>
                <a:cs typeface="+mn-lt"/>
              </a:rPr>
              <a:t>UI Design</a:t>
            </a:r>
          </a:p>
          <a:p>
            <a:pPr marL="285750" indent="-285750">
              <a:buFont typeface="Wingdings,Sans-Serif"/>
              <a:buChar char="§"/>
            </a:pPr>
            <a:r>
              <a:rPr lang="en-IE" sz="1400">
                <a:solidFill>
                  <a:schemeClr val="bg1">
                    <a:lumMod val="95000"/>
                  </a:schemeClr>
                </a:solidFill>
                <a:ea typeface="+mn-lt"/>
                <a:cs typeface="+mn-lt"/>
              </a:rPr>
              <a:t>Sound Design [</a:t>
            </a:r>
            <a:r>
              <a:rPr lang="en-IE" sz="1400">
                <a:solidFill>
                  <a:schemeClr val="accent2">
                    <a:lumMod val="75000"/>
                  </a:schemeClr>
                </a:solidFill>
                <a:ea typeface="+mn-lt"/>
                <a:cs typeface="+mn-lt"/>
              </a:rPr>
              <a:t>Secondary-Aid</a:t>
            </a:r>
            <a:r>
              <a:rPr lang="en-IE" sz="1400">
                <a:solidFill>
                  <a:schemeClr val="bg1">
                    <a:lumMod val="95000"/>
                  </a:schemeClr>
                </a:solidFill>
                <a:ea typeface="+mn-lt"/>
                <a:cs typeface="+mn-lt"/>
              </a:rPr>
              <a:t>]</a:t>
            </a:r>
            <a:endParaRPr lang="en-IE" sz="1400">
              <a:solidFill>
                <a:schemeClr val="bg1">
                  <a:lumMod val="95000"/>
                </a:schemeClr>
              </a:solidFill>
              <a:cs typeface="Calibri"/>
            </a:endParaRPr>
          </a:p>
          <a:p>
            <a:endParaRPr lang="en-IE" sz="1600">
              <a:solidFill>
                <a:schemeClr val="bg1">
                  <a:lumMod val="95000"/>
                </a:schemeClr>
              </a:solidFill>
              <a:ea typeface="+mn-lt"/>
              <a:cs typeface="+mn-lt"/>
            </a:endParaRPr>
          </a:p>
          <a:p>
            <a:r>
              <a:rPr lang="en-IE">
                <a:solidFill>
                  <a:schemeClr val="accent2">
                    <a:lumMod val="75000"/>
                  </a:schemeClr>
                </a:solidFill>
                <a:latin typeface="Bahnschrift SemiBold SemiConden"/>
                <a:cs typeface="Calibri"/>
              </a:rPr>
              <a:t>Kristine Saroka</a:t>
            </a:r>
            <a:endParaRPr lang="en-US">
              <a:solidFill>
                <a:schemeClr val="accent2">
                  <a:lumMod val="75000"/>
                </a:schemeClr>
              </a:solidFill>
              <a:latin typeface="Bahnschrift SemiBold SemiConden"/>
              <a:cs typeface="Calibri"/>
            </a:endParaRPr>
          </a:p>
          <a:p>
            <a:pPr marL="285750" indent="-285750">
              <a:buFont typeface="Wingdings,Sans-Serif"/>
              <a:buChar char="§"/>
            </a:pPr>
            <a:r>
              <a:rPr lang="en-IE" sz="1400">
                <a:solidFill>
                  <a:schemeClr val="bg1">
                    <a:lumMod val="95000"/>
                  </a:schemeClr>
                </a:solidFill>
                <a:ea typeface="+mn-lt"/>
                <a:cs typeface="+mn-lt"/>
              </a:rPr>
              <a:t>Level Scripting [</a:t>
            </a:r>
            <a:r>
              <a:rPr lang="en-IE" sz="1400">
                <a:solidFill>
                  <a:schemeClr val="accent2">
                    <a:lumMod val="75000"/>
                  </a:schemeClr>
                </a:solidFill>
                <a:ea typeface="+mn-lt"/>
                <a:cs typeface="+mn-lt"/>
              </a:rPr>
              <a:t>Main</a:t>
            </a:r>
            <a:r>
              <a:rPr lang="en-IE" sz="1400">
                <a:solidFill>
                  <a:schemeClr val="bg1">
                    <a:lumMod val="95000"/>
                  </a:schemeClr>
                </a:solidFill>
                <a:ea typeface="+mn-lt"/>
                <a:cs typeface="+mn-lt"/>
              </a:rPr>
              <a:t>]</a:t>
            </a:r>
            <a:endParaRPr lang="en-US" sz="1400">
              <a:solidFill>
                <a:schemeClr val="bg1">
                  <a:lumMod val="95000"/>
                </a:schemeClr>
              </a:solidFill>
              <a:ea typeface="+mn-lt"/>
              <a:cs typeface="+mn-lt"/>
            </a:endParaRPr>
          </a:p>
          <a:p>
            <a:pPr marL="285750" indent="-285750">
              <a:buFont typeface="Wingdings,Sans-Serif"/>
              <a:buChar char="§"/>
            </a:pPr>
            <a:r>
              <a:rPr lang="en-IE" sz="1400">
                <a:solidFill>
                  <a:schemeClr val="bg1">
                    <a:lumMod val="95000"/>
                  </a:schemeClr>
                </a:solidFill>
                <a:ea typeface="+mn-lt"/>
                <a:cs typeface="+mn-lt"/>
              </a:rPr>
              <a:t>Level Design</a:t>
            </a:r>
            <a:endParaRPr lang="en-IE">
              <a:solidFill>
                <a:schemeClr val="bg1">
                  <a:lumMod val="95000"/>
                </a:schemeClr>
              </a:solidFill>
              <a:ea typeface="+mn-lt"/>
              <a:cs typeface="+mn-lt"/>
            </a:endParaRPr>
          </a:p>
          <a:p>
            <a:pPr marL="285750" indent="-285750">
              <a:buFont typeface="Wingdings,Sans-Serif"/>
              <a:buChar char="§"/>
            </a:pPr>
            <a:r>
              <a:rPr lang="en-IE" sz="1400">
                <a:solidFill>
                  <a:schemeClr val="bg1">
                    <a:lumMod val="95000"/>
                  </a:schemeClr>
                </a:solidFill>
                <a:ea typeface="+mn-lt"/>
                <a:cs typeface="+mn-lt"/>
              </a:rPr>
              <a:t>Testing</a:t>
            </a:r>
            <a:endParaRPr lang="en-IE">
              <a:solidFill>
                <a:schemeClr val="bg1">
                  <a:lumMod val="95000"/>
                </a:schemeClr>
              </a:solidFill>
              <a:cs typeface="Calibri"/>
            </a:endParaRPr>
          </a:p>
          <a:p>
            <a:pPr marL="285750" indent="-285750">
              <a:buFont typeface="Wingdings,Sans-Serif"/>
              <a:buChar char="§"/>
            </a:pPr>
            <a:r>
              <a:rPr lang="en-IE" sz="1400">
                <a:solidFill>
                  <a:schemeClr val="bg1">
                    <a:lumMod val="95000"/>
                  </a:schemeClr>
                </a:solidFill>
                <a:cs typeface="Calibri"/>
              </a:rPr>
              <a:t>VR Development and UI Design [</a:t>
            </a:r>
            <a:r>
              <a:rPr lang="en-IE" sz="1400">
                <a:solidFill>
                  <a:schemeClr val="accent2">
                    <a:lumMod val="75000"/>
                  </a:schemeClr>
                </a:solidFill>
                <a:cs typeface="Calibri"/>
              </a:rPr>
              <a:t>Secondary-Aid</a:t>
            </a:r>
            <a:r>
              <a:rPr lang="en-IE" sz="1400">
                <a:solidFill>
                  <a:schemeClr val="bg1">
                    <a:lumMod val="95000"/>
                  </a:schemeClr>
                </a:solidFill>
                <a:cs typeface="Calibri"/>
              </a:rPr>
              <a:t>]</a:t>
            </a:r>
          </a:p>
        </p:txBody>
      </p:sp>
    </p:spTree>
    <p:extLst>
      <p:ext uri="{BB962C8B-B14F-4D97-AF65-F5344CB8AC3E}">
        <p14:creationId xmlns:p14="http://schemas.microsoft.com/office/powerpoint/2010/main" val="2257464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14913-079D-47DF-9F37-CD3F806BCD9F}"/>
              </a:ext>
            </a:extLst>
          </p:cNvPr>
          <p:cNvSpPr txBox="1"/>
          <p:nvPr/>
        </p:nvSpPr>
        <p:spPr>
          <a:xfrm>
            <a:off x="902881" y="0"/>
            <a:ext cx="2897594" cy="6858000"/>
          </a:xfrm>
          <a:prstGeom prst="rect">
            <a:avLst/>
          </a:prstGeom>
          <a:solidFill>
            <a:schemeClr val="tx1">
              <a:lumMod val="95000"/>
              <a:lumOff val="5000"/>
              <a:alpha val="50000"/>
            </a:schemeClr>
          </a:solidFill>
        </p:spPr>
        <p:txBody>
          <a:bodyPr wrap="square" rtlCol="0">
            <a:spAutoFit/>
          </a:bodyPr>
          <a:lstStyle/>
          <a:p>
            <a:endParaRPr lang="en-IE"/>
          </a:p>
        </p:txBody>
      </p:sp>
      <p:pic>
        <p:nvPicPr>
          <p:cNvPr id="3" name="Picture 2">
            <a:extLst>
              <a:ext uri="{FF2B5EF4-FFF2-40B4-BE49-F238E27FC236}">
                <a16:creationId xmlns:a16="http://schemas.microsoft.com/office/drawing/2014/main" id="{878D7502-559B-4A67-83B3-E992BEEFC3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4848" y="141"/>
            <a:ext cx="1894173" cy="1675829"/>
          </a:xfrm>
          <a:prstGeom prst="rect">
            <a:avLst/>
          </a:prstGeom>
          <a:solidFill>
            <a:schemeClr val="tx1">
              <a:lumMod val="85000"/>
              <a:lumOff val="15000"/>
              <a:alpha val="0"/>
            </a:schemeClr>
          </a:solidFill>
        </p:spPr>
      </p:pic>
      <p:sp>
        <p:nvSpPr>
          <p:cNvPr id="7" name="TextBox 6">
            <a:extLst>
              <a:ext uri="{FF2B5EF4-FFF2-40B4-BE49-F238E27FC236}">
                <a16:creationId xmlns:a16="http://schemas.microsoft.com/office/drawing/2014/main" id="{3AA3005C-E1B4-4E7A-BE83-1C18D3EF472A}"/>
              </a:ext>
            </a:extLst>
          </p:cNvPr>
          <p:cNvSpPr txBox="1"/>
          <p:nvPr/>
        </p:nvSpPr>
        <p:spPr>
          <a:xfrm>
            <a:off x="1339625" y="2847297"/>
            <a:ext cx="2028549" cy="2126864"/>
          </a:xfrm>
          <a:prstGeom prst="rect">
            <a:avLst/>
          </a:prstGeom>
          <a:noFill/>
        </p:spPr>
        <p:txBody>
          <a:bodyPr wrap="square" lIns="91440" tIns="45720" rIns="91440" bIns="45720" rtlCol="0" anchor="t">
            <a:spAutoFit/>
          </a:bodyPr>
          <a:lstStyle/>
          <a:p>
            <a:pPr algn="ctr">
              <a:lnSpc>
                <a:spcPct val="150000"/>
              </a:lnSpc>
            </a:pPr>
            <a:r>
              <a:rPr lang="en-IE">
                <a:solidFill>
                  <a:schemeClr val="bg1">
                    <a:lumMod val="85000"/>
                  </a:schemeClr>
                </a:solidFill>
                <a:latin typeface="Calibri"/>
                <a:cs typeface="Arial"/>
              </a:rPr>
              <a:t>Dream Forest Tree</a:t>
            </a:r>
            <a:endParaRPr lang="en-US">
              <a:solidFill>
                <a:schemeClr val="bg1">
                  <a:lumMod val="85000"/>
                </a:schemeClr>
              </a:solidFill>
            </a:endParaRPr>
          </a:p>
          <a:p>
            <a:pPr algn="ctr">
              <a:lnSpc>
                <a:spcPct val="150000"/>
              </a:lnSpc>
            </a:pPr>
            <a:r>
              <a:rPr lang="en-IE" b="1">
                <a:solidFill>
                  <a:schemeClr val="bg1">
                    <a:lumMod val="95000"/>
                  </a:schemeClr>
                </a:solidFill>
                <a:latin typeface="Calibri"/>
                <a:cs typeface="Arial"/>
              </a:rPr>
              <a:t>Book of the Dead</a:t>
            </a:r>
          </a:p>
          <a:p>
            <a:pPr algn="ctr">
              <a:lnSpc>
                <a:spcPct val="150000"/>
              </a:lnSpc>
            </a:pPr>
            <a:r>
              <a:rPr lang="en-IE">
                <a:solidFill>
                  <a:schemeClr val="bg1">
                    <a:lumMod val="85000"/>
                  </a:schemeClr>
                </a:solidFill>
                <a:latin typeface="Calibri"/>
                <a:cs typeface="Arial"/>
              </a:rPr>
              <a:t>Simple Boids</a:t>
            </a:r>
          </a:p>
          <a:p>
            <a:pPr algn="ctr">
              <a:lnSpc>
                <a:spcPct val="150000"/>
              </a:lnSpc>
            </a:pPr>
            <a:r>
              <a:rPr lang="en-IE">
                <a:solidFill>
                  <a:schemeClr val="bg1">
                    <a:lumMod val="85000"/>
                  </a:schemeClr>
                </a:solidFill>
                <a:latin typeface="Calibri"/>
                <a:cs typeface="Arial"/>
              </a:rPr>
              <a:t>Dynamic Nature</a:t>
            </a:r>
          </a:p>
          <a:p>
            <a:pPr algn="ctr">
              <a:lnSpc>
                <a:spcPct val="150000"/>
              </a:lnSpc>
            </a:pPr>
            <a:endParaRPr lang="en-IE">
              <a:solidFill>
                <a:schemeClr val="bg1">
                  <a:lumMod val="85000"/>
                </a:schemeClr>
              </a:solidFill>
              <a:latin typeface="Calibri"/>
              <a:cs typeface="Arial"/>
            </a:endParaRPr>
          </a:p>
        </p:txBody>
      </p:sp>
      <p:sp>
        <p:nvSpPr>
          <p:cNvPr id="5" name="TextBox 4">
            <a:extLst>
              <a:ext uri="{FF2B5EF4-FFF2-40B4-BE49-F238E27FC236}">
                <a16:creationId xmlns:a16="http://schemas.microsoft.com/office/drawing/2014/main" id="{1DAE32B8-952F-4EAF-8278-9926285ABBD0}"/>
              </a:ext>
            </a:extLst>
          </p:cNvPr>
          <p:cNvSpPr txBox="1"/>
          <p:nvPr/>
        </p:nvSpPr>
        <p:spPr>
          <a:xfrm>
            <a:off x="1002311" y="1681180"/>
            <a:ext cx="2698372" cy="553998"/>
          </a:xfrm>
          <a:prstGeom prst="rect">
            <a:avLst/>
          </a:prstGeom>
          <a:noFill/>
        </p:spPr>
        <p:txBody>
          <a:bodyPr wrap="square" lIns="91440" tIns="45720" rIns="91440" bIns="45720" rtlCol="0" anchor="t">
            <a:spAutoFit/>
          </a:bodyPr>
          <a:lstStyle/>
          <a:p>
            <a:pPr algn="ctr"/>
            <a:r>
              <a:rPr lang="en-IE" sz="3000">
                <a:solidFill>
                  <a:schemeClr val="accent2">
                    <a:lumMod val="75000"/>
                  </a:schemeClr>
                </a:solidFill>
                <a:latin typeface="Bahnschrift SemiBold SemiConden"/>
              </a:rPr>
              <a:t>Game Assets</a:t>
            </a:r>
          </a:p>
        </p:txBody>
      </p:sp>
      <p:pic>
        <p:nvPicPr>
          <p:cNvPr id="4" name="Picture 5">
            <a:hlinkClick r:id="" action="ppaction://media"/>
            <a:extLst>
              <a:ext uri="{FF2B5EF4-FFF2-40B4-BE49-F238E27FC236}">
                <a16:creationId xmlns:a16="http://schemas.microsoft.com/office/drawing/2014/main" id="{0CFBA9EE-3603-4062-9D2C-A800B72E92A1}"/>
              </a:ext>
            </a:extLst>
          </p:cNvPr>
          <p:cNvPicPr>
            <a:picLocks noRot="1" noChangeAspect="1"/>
          </p:cNvPicPr>
          <p:nvPr>
            <a:videoFile r:link="rId1"/>
          </p:nvPr>
        </p:nvPicPr>
        <p:blipFill>
          <a:blip r:embed="rId4"/>
          <a:stretch>
            <a:fillRect/>
          </a:stretch>
        </p:blipFill>
        <p:spPr>
          <a:xfrm>
            <a:off x="4621388" y="774346"/>
            <a:ext cx="6766277" cy="3806472"/>
          </a:xfrm>
          <a:prstGeom prst="rect">
            <a:avLst/>
          </a:prstGeom>
        </p:spPr>
      </p:pic>
      <p:sp>
        <p:nvSpPr>
          <p:cNvPr id="6" name="TextBox 5">
            <a:extLst>
              <a:ext uri="{FF2B5EF4-FFF2-40B4-BE49-F238E27FC236}">
                <a16:creationId xmlns:a16="http://schemas.microsoft.com/office/drawing/2014/main" id="{3CCCD9BF-2B1E-4A30-A968-92E85A65442E}"/>
              </a:ext>
            </a:extLst>
          </p:cNvPr>
          <p:cNvSpPr txBox="1"/>
          <p:nvPr/>
        </p:nvSpPr>
        <p:spPr>
          <a:xfrm>
            <a:off x="4921954" y="4872566"/>
            <a:ext cx="6214532"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rPr>
              <a:t>Book of the Dead</a:t>
            </a:r>
          </a:p>
          <a:p>
            <a:pPr algn="just"/>
            <a:r>
              <a:rPr lang="en-GB">
                <a:solidFill>
                  <a:schemeClr val="bg1"/>
                </a:solidFill>
                <a:cs typeface="Calibri"/>
              </a:rPr>
              <a:t>Book of the Dead is a free asset pack released by Unity Technologies. The assets in this pack were created for the 'Book of the Dead' game.</a:t>
            </a:r>
          </a:p>
        </p:txBody>
      </p:sp>
      <p:sp>
        <p:nvSpPr>
          <p:cNvPr id="11" name="TextBox 10">
            <a:extLst>
              <a:ext uri="{FF2B5EF4-FFF2-40B4-BE49-F238E27FC236}">
                <a16:creationId xmlns:a16="http://schemas.microsoft.com/office/drawing/2014/main" id="{1EB8F872-FC07-4637-A70E-3FBAB0F4CFCB}"/>
              </a:ext>
            </a:extLst>
          </p:cNvPr>
          <p:cNvSpPr txBox="1"/>
          <p:nvPr/>
        </p:nvSpPr>
        <p:spPr>
          <a:xfrm>
            <a:off x="9039406" y="4340138"/>
            <a:ext cx="2395720"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050">
                <a:solidFill>
                  <a:schemeClr val="bg1">
                    <a:lumMod val="95000"/>
                  </a:schemeClr>
                </a:solidFill>
                <a:cs typeface="Calibri"/>
              </a:rPr>
              <a:t>Free Asset Pack by Unity Technologies</a:t>
            </a:r>
          </a:p>
          <a:p>
            <a:pPr algn="r"/>
            <a:endParaRPr lang="en-US" sz="1050">
              <a:solidFill>
                <a:schemeClr val="bg1">
                  <a:lumMod val="95000"/>
                </a:schemeClr>
              </a:solidFill>
              <a:cs typeface="Calibri"/>
            </a:endParaRPr>
          </a:p>
        </p:txBody>
      </p:sp>
    </p:spTree>
    <p:extLst>
      <p:ext uri="{BB962C8B-B14F-4D97-AF65-F5344CB8AC3E}">
        <p14:creationId xmlns:p14="http://schemas.microsoft.com/office/powerpoint/2010/main" val="1853391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14913-079D-47DF-9F37-CD3F806BCD9F}"/>
              </a:ext>
            </a:extLst>
          </p:cNvPr>
          <p:cNvSpPr txBox="1"/>
          <p:nvPr/>
        </p:nvSpPr>
        <p:spPr>
          <a:xfrm>
            <a:off x="902881" y="0"/>
            <a:ext cx="2897594" cy="6858000"/>
          </a:xfrm>
          <a:prstGeom prst="rect">
            <a:avLst/>
          </a:prstGeom>
          <a:solidFill>
            <a:schemeClr val="tx1">
              <a:lumMod val="95000"/>
              <a:lumOff val="5000"/>
              <a:alpha val="50000"/>
            </a:schemeClr>
          </a:solidFill>
        </p:spPr>
        <p:txBody>
          <a:bodyPr wrap="square" rtlCol="0">
            <a:spAutoFit/>
          </a:bodyPr>
          <a:lstStyle/>
          <a:p>
            <a:endParaRPr lang="en-IE"/>
          </a:p>
        </p:txBody>
      </p:sp>
      <p:pic>
        <p:nvPicPr>
          <p:cNvPr id="3" name="Picture 2">
            <a:extLst>
              <a:ext uri="{FF2B5EF4-FFF2-40B4-BE49-F238E27FC236}">
                <a16:creationId xmlns:a16="http://schemas.microsoft.com/office/drawing/2014/main" id="{878D7502-559B-4A67-83B3-E992BEEFC3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848" y="141"/>
            <a:ext cx="1894173" cy="1675829"/>
          </a:xfrm>
          <a:prstGeom prst="rect">
            <a:avLst/>
          </a:prstGeom>
          <a:solidFill>
            <a:schemeClr val="tx1">
              <a:lumMod val="85000"/>
              <a:lumOff val="15000"/>
              <a:alpha val="0"/>
            </a:schemeClr>
          </a:solidFill>
        </p:spPr>
      </p:pic>
      <p:sp>
        <p:nvSpPr>
          <p:cNvPr id="7" name="TextBox 6">
            <a:extLst>
              <a:ext uri="{FF2B5EF4-FFF2-40B4-BE49-F238E27FC236}">
                <a16:creationId xmlns:a16="http://schemas.microsoft.com/office/drawing/2014/main" id="{3AA3005C-E1B4-4E7A-BE83-1C18D3EF472A}"/>
              </a:ext>
            </a:extLst>
          </p:cNvPr>
          <p:cNvSpPr txBox="1"/>
          <p:nvPr/>
        </p:nvSpPr>
        <p:spPr>
          <a:xfrm>
            <a:off x="1339625" y="2847297"/>
            <a:ext cx="2028549" cy="1711366"/>
          </a:xfrm>
          <a:prstGeom prst="rect">
            <a:avLst/>
          </a:prstGeom>
          <a:noFill/>
        </p:spPr>
        <p:txBody>
          <a:bodyPr wrap="square" lIns="91440" tIns="45720" rIns="91440" bIns="45720" rtlCol="0" anchor="t">
            <a:spAutoFit/>
          </a:bodyPr>
          <a:lstStyle/>
          <a:p>
            <a:pPr algn="ctr">
              <a:lnSpc>
                <a:spcPct val="150000"/>
              </a:lnSpc>
            </a:pPr>
            <a:r>
              <a:rPr lang="en-IE">
                <a:solidFill>
                  <a:schemeClr val="bg1">
                    <a:lumMod val="85000"/>
                  </a:schemeClr>
                </a:solidFill>
                <a:latin typeface="Calibri"/>
                <a:cs typeface="Arial"/>
              </a:rPr>
              <a:t>Dream Forest Tree</a:t>
            </a:r>
            <a:endParaRPr lang="en-US">
              <a:solidFill>
                <a:schemeClr val="bg1">
                  <a:lumMod val="85000"/>
                </a:schemeClr>
              </a:solidFill>
              <a:latin typeface="Calibri"/>
              <a:cs typeface="Calibri"/>
            </a:endParaRPr>
          </a:p>
          <a:p>
            <a:pPr algn="ctr">
              <a:lnSpc>
                <a:spcPct val="150000"/>
              </a:lnSpc>
            </a:pPr>
            <a:r>
              <a:rPr lang="en-IE">
                <a:solidFill>
                  <a:schemeClr val="bg1">
                    <a:lumMod val="85000"/>
                  </a:schemeClr>
                </a:solidFill>
                <a:latin typeface="Calibri"/>
                <a:cs typeface="Arial"/>
              </a:rPr>
              <a:t>Book of the Dead</a:t>
            </a:r>
            <a:endParaRPr lang="en-US">
              <a:solidFill>
                <a:schemeClr val="bg1">
                  <a:lumMod val="85000"/>
                </a:schemeClr>
              </a:solidFill>
            </a:endParaRPr>
          </a:p>
          <a:p>
            <a:pPr algn="ctr">
              <a:lnSpc>
                <a:spcPct val="150000"/>
              </a:lnSpc>
            </a:pPr>
            <a:r>
              <a:rPr lang="en-IE" b="1">
                <a:solidFill>
                  <a:schemeClr val="bg1">
                    <a:lumMod val="95000"/>
                  </a:schemeClr>
                </a:solidFill>
                <a:latin typeface="Calibri"/>
                <a:cs typeface="Arial"/>
              </a:rPr>
              <a:t>Simple Boids</a:t>
            </a:r>
          </a:p>
          <a:p>
            <a:pPr algn="ctr">
              <a:lnSpc>
                <a:spcPct val="150000"/>
              </a:lnSpc>
            </a:pPr>
            <a:r>
              <a:rPr lang="en-IE">
                <a:solidFill>
                  <a:schemeClr val="bg1">
                    <a:lumMod val="85000"/>
                  </a:schemeClr>
                </a:solidFill>
                <a:latin typeface="Calibri"/>
                <a:cs typeface="Arial"/>
              </a:rPr>
              <a:t>Dynamic Nature</a:t>
            </a:r>
            <a:endParaRPr lang="en-IE" b="1">
              <a:solidFill>
                <a:schemeClr val="bg1">
                  <a:lumMod val="85000"/>
                </a:schemeClr>
              </a:solidFill>
              <a:latin typeface="Calibri"/>
              <a:cs typeface="Arial"/>
            </a:endParaRPr>
          </a:p>
        </p:txBody>
      </p:sp>
      <p:sp>
        <p:nvSpPr>
          <p:cNvPr id="5" name="TextBox 4">
            <a:extLst>
              <a:ext uri="{FF2B5EF4-FFF2-40B4-BE49-F238E27FC236}">
                <a16:creationId xmlns:a16="http://schemas.microsoft.com/office/drawing/2014/main" id="{AE94C0CB-85A0-4878-AB3B-512C635AFB65}"/>
              </a:ext>
            </a:extLst>
          </p:cNvPr>
          <p:cNvSpPr txBox="1"/>
          <p:nvPr/>
        </p:nvSpPr>
        <p:spPr>
          <a:xfrm>
            <a:off x="1002311" y="1681180"/>
            <a:ext cx="2698372" cy="553998"/>
          </a:xfrm>
          <a:prstGeom prst="rect">
            <a:avLst/>
          </a:prstGeom>
          <a:noFill/>
        </p:spPr>
        <p:txBody>
          <a:bodyPr wrap="square" lIns="91440" tIns="45720" rIns="91440" bIns="45720" rtlCol="0" anchor="t">
            <a:spAutoFit/>
          </a:bodyPr>
          <a:lstStyle/>
          <a:p>
            <a:pPr algn="ctr"/>
            <a:r>
              <a:rPr lang="en-IE" sz="3000">
                <a:solidFill>
                  <a:schemeClr val="accent2">
                    <a:lumMod val="75000"/>
                  </a:schemeClr>
                </a:solidFill>
                <a:latin typeface="Bahnschrift SemiBold SemiConden"/>
              </a:rPr>
              <a:t>Game Assets</a:t>
            </a:r>
          </a:p>
        </p:txBody>
      </p:sp>
      <p:pic>
        <p:nvPicPr>
          <p:cNvPr id="6" name="Picture 7" descr="A flock of birds flying in the sky&#10;&#10;Description automatically generated">
            <a:extLst>
              <a:ext uri="{FF2B5EF4-FFF2-40B4-BE49-F238E27FC236}">
                <a16:creationId xmlns:a16="http://schemas.microsoft.com/office/drawing/2014/main" id="{3873F57C-D6E6-4B70-8586-FD52C0C93368}"/>
              </a:ext>
            </a:extLst>
          </p:cNvPr>
          <p:cNvPicPr>
            <a:picLocks noChangeAspect="1"/>
          </p:cNvPicPr>
          <p:nvPr/>
        </p:nvPicPr>
        <p:blipFill>
          <a:blip r:embed="rId3"/>
          <a:stretch>
            <a:fillRect/>
          </a:stretch>
        </p:blipFill>
        <p:spPr>
          <a:xfrm>
            <a:off x="4011039" y="1798716"/>
            <a:ext cx="3845668" cy="2141889"/>
          </a:xfrm>
          <a:prstGeom prst="rect">
            <a:avLst/>
          </a:prstGeom>
        </p:spPr>
      </p:pic>
      <p:pic>
        <p:nvPicPr>
          <p:cNvPr id="9" name="Picture 9" descr="A picture containing outdoor, water, dark, large&#10;&#10;Description automatically generated">
            <a:extLst>
              <a:ext uri="{FF2B5EF4-FFF2-40B4-BE49-F238E27FC236}">
                <a16:creationId xmlns:a16="http://schemas.microsoft.com/office/drawing/2014/main" id="{8DBD18DF-203F-4B20-B0CE-44788DA87CD5}"/>
              </a:ext>
            </a:extLst>
          </p:cNvPr>
          <p:cNvPicPr>
            <a:picLocks noChangeAspect="1"/>
          </p:cNvPicPr>
          <p:nvPr/>
        </p:nvPicPr>
        <p:blipFill>
          <a:blip r:embed="rId4"/>
          <a:stretch>
            <a:fillRect/>
          </a:stretch>
        </p:blipFill>
        <p:spPr>
          <a:xfrm>
            <a:off x="7950741" y="1798005"/>
            <a:ext cx="3845667" cy="2143307"/>
          </a:xfrm>
          <a:prstGeom prst="rect">
            <a:avLst/>
          </a:prstGeom>
        </p:spPr>
      </p:pic>
      <p:sp>
        <p:nvSpPr>
          <p:cNvPr id="4" name="TextBox 3">
            <a:extLst>
              <a:ext uri="{FF2B5EF4-FFF2-40B4-BE49-F238E27FC236}">
                <a16:creationId xmlns:a16="http://schemas.microsoft.com/office/drawing/2014/main" id="{1F1B4788-6469-4B01-8223-E4D96A48612C}"/>
              </a:ext>
            </a:extLst>
          </p:cNvPr>
          <p:cNvSpPr txBox="1"/>
          <p:nvPr/>
        </p:nvSpPr>
        <p:spPr>
          <a:xfrm>
            <a:off x="9396087" y="3934818"/>
            <a:ext cx="2395720"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050">
                <a:solidFill>
                  <a:schemeClr val="bg1">
                    <a:lumMod val="95000"/>
                  </a:schemeClr>
                </a:solidFill>
                <a:cs typeface="Calibri"/>
              </a:rPr>
              <a:t>Free Asset Pack by Nicholas Veselov</a:t>
            </a:r>
          </a:p>
          <a:p>
            <a:pPr algn="r"/>
            <a:endParaRPr lang="en-US" sz="1050">
              <a:solidFill>
                <a:schemeClr val="bg1">
                  <a:lumMod val="95000"/>
                </a:schemeClr>
              </a:solidFill>
              <a:cs typeface="Calibri"/>
            </a:endParaRPr>
          </a:p>
        </p:txBody>
      </p:sp>
      <p:sp>
        <p:nvSpPr>
          <p:cNvPr id="11" name="TextBox 10">
            <a:extLst>
              <a:ext uri="{FF2B5EF4-FFF2-40B4-BE49-F238E27FC236}">
                <a16:creationId xmlns:a16="http://schemas.microsoft.com/office/drawing/2014/main" id="{33E5B186-478F-4895-BD25-DC3AFF6F10CE}"/>
              </a:ext>
            </a:extLst>
          </p:cNvPr>
          <p:cNvSpPr txBox="1"/>
          <p:nvPr/>
        </p:nvSpPr>
        <p:spPr>
          <a:xfrm>
            <a:off x="4921954" y="4434821"/>
            <a:ext cx="6214532"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rPr>
              <a:t>NVJOB Simple </a:t>
            </a:r>
            <a:r>
              <a:rPr lang="en-GB" sz="2400" err="1">
                <a:solidFill>
                  <a:srgbClr val="C55A11"/>
                </a:solidFill>
              </a:rPr>
              <a:t>Boids</a:t>
            </a:r>
          </a:p>
          <a:p>
            <a:pPr algn="just"/>
            <a:r>
              <a:rPr lang="en-GB">
                <a:solidFill>
                  <a:schemeClr val="bg1"/>
                </a:solidFill>
                <a:cs typeface="Calibri"/>
              </a:rPr>
              <a:t>A great pack to use in order to bring life into the game. It contains both the movement AI alongside models for birds, fish and insects. The flocking script offers random behaviour, reaction to danger, customization to flocking and promises to maintain good performance.</a:t>
            </a:r>
          </a:p>
          <a:p>
            <a:pPr algn="just"/>
            <a:endParaRPr lang="en-GB">
              <a:solidFill>
                <a:schemeClr val="bg1"/>
              </a:solidFill>
              <a:cs typeface="Calibri"/>
            </a:endParaRPr>
          </a:p>
        </p:txBody>
      </p:sp>
    </p:spTree>
    <p:extLst>
      <p:ext uri="{BB962C8B-B14F-4D97-AF65-F5344CB8AC3E}">
        <p14:creationId xmlns:p14="http://schemas.microsoft.com/office/powerpoint/2010/main" val="1030091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 name="Picture 8">
            <a:hlinkClick r:id="" action="ppaction://media"/>
            <a:extLst>
              <a:ext uri="{FF2B5EF4-FFF2-40B4-BE49-F238E27FC236}">
                <a16:creationId xmlns:a16="http://schemas.microsoft.com/office/drawing/2014/main" id="{277D2BD2-4FF0-4436-A458-A9F845241B3E}"/>
              </a:ext>
            </a:extLst>
          </p:cNvPr>
          <p:cNvPicPr>
            <a:picLocks noRot="1" noChangeAspect="1"/>
          </p:cNvPicPr>
          <p:nvPr>
            <a:videoFile r:link="rId1"/>
          </p:nvPr>
        </p:nvPicPr>
        <p:blipFill>
          <a:blip r:embed="rId3"/>
          <a:stretch>
            <a:fillRect/>
          </a:stretch>
        </p:blipFill>
        <p:spPr>
          <a:xfrm>
            <a:off x="4586112" y="760236"/>
            <a:ext cx="6808610" cy="3820582"/>
          </a:xfrm>
          <a:prstGeom prst="rect">
            <a:avLst/>
          </a:prstGeom>
        </p:spPr>
      </p:pic>
      <p:sp>
        <p:nvSpPr>
          <p:cNvPr id="2" name="TextBox 1">
            <a:extLst>
              <a:ext uri="{FF2B5EF4-FFF2-40B4-BE49-F238E27FC236}">
                <a16:creationId xmlns:a16="http://schemas.microsoft.com/office/drawing/2014/main" id="{12C14913-079D-47DF-9F37-CD3F806BCD9F}"/>
              </a:ext>
            </a:extLst>
          </p:cNvPr>
          <p:cNvSpPr txBox="1"/>
          <p:nvPr/>
        </p:nvSpPr>
        <p:spPr>
          <a:xfrm>
            <a:off x="902881" y="0"/>
            <a:ext cx="2897594" cy="6858000"/>
          </a:xfrm>
          <a:prstGeom prst="rect">
            <a:avLst/>
          </a:prstGeom>
          <a:solidFill>
            <a:schemeClr val="tx1">
              <a:lumMod val="95000"/>
              <a:lumOff val="5000"/>
              <a:alpha val="50000"/>
            </a:schemeClr>
          </a:solidFill>
        </p:spPr>
        <p:txBody>
          <a:bodyPr wrap="square" rtlCol="0">
            <a:spAutoFit/>
          </a:bodyPr>
          <a:lstStyle/>
          <a:p>
            <a:endParaRPr lang="en-IE"/>
          </a:p>
        </p:txBody>
      </p:sp>
      <p:pic>
        <p:nvPicPr>
          <p:cNvPr id="3" name="Picture 2">
            <a:extLst>
              <a:ext uri="{FF2B5EF4-FFF2-40B4-BE49-F238E27FC236}">
                <a16:creationId xmlns:a16="http://schemas.microsoft.com/office/drawing/2014/main" id="{878D7502-559B-4A67-83B3-E992BEEFC3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04848" y="141"/>
            <a:ext cx="1894173" cy="1675829"/>
          </a:xfrm>
          <a:prstGeom prst="rect">
            <a:avLst/>
          </a:prstGeom>
          <a:solidFill>
            <a:schemeClr val="tx1">
              <a:lumMod val="85000"/>
              <a:lumOff val="15000"/>
              <a:alpha val="0"/>
            </a:schemeClr>
          </a:solidFill>
        </p:spPr>
      </p:pic>
      <p:sp>
        <p:nvSpPr>
          <p:cNvPr id="7" name="TextBox 6">
            <a:extLst>
              <a:ext uri="{FF2B5EF4-FFF2-40B4-BE49-F238E27FC236}">
                <a16:creationId xmlns:a16="http://schemas.microsoft.com/office/drawing/2014/main" id="{3AA3005C-E1B4-4E7A-BE83-1C18D3EF472A}"/>
              </a:ext>
            </a:extLst>
          </p:cNvPr>
          <p:cNvSpPr txBox="1"/>
          <p:nvPr/>
        </p:nvSpPr>
        <p:spPr>
          <a:xfrm>
            <a:off x="1339625" y="2847297"/>
            <a:ext cx="2028549" cy="1711366"/>
          </a:xfrm>
          <a:prstGeom prst="rect">
            <a:avLst/>
          </a:prstGeom>
          <a:noFill/>
        </p:spPr>
        <p:txBody>
          <a:bodyPr wrap="square" lIns="91440" tIns="45720" rIns="91440" bIns="45720" rtlCol="0" anchor="t">
            <a:spAutoFit/>
          </a:bodyPr>
          <a:lstStyle/>
          <a:p>
            <a:pPr algn="ctr">
              <a:lnSpc>
                <a:spcPct val="150000"/>
              </a:lnSpc>
            </a:pPr>
            <a:r>
              <a:rPr lang="en-IE">
                <a:solidFill>
                  <a:schemeClr val="bg1">
                    <a:lumMod val="85000"/>
                  </a:schemeClr>
                </a:solidFill>
                <a:latin typeface="Calibri"/>
                <a:cs typeface="Arial"/>
              </a:rPr>
              <a:t>Dream Forest Tree</a:t>
            </a:r>
            <a:endParaRPr lang="en-US">
              <a:solidFill>
                <a:schemeClr val="bg1">
                  <a:lumMod val="85000"/>
                </a:schemeClr>
              </a:solidFill>
            </a:endParaRPr>
          </a:p>
          <a:p>
            <a:pPr algn="ctr">
              <a:lnSpc>
                <a:spcPct val="150000"/>
              </a:lnSpc>
            </a:pPr>
            <a:r>
              <a:rPr lang="en-IE">
                <a:solidFill>
                  <a:schemeClr val="bg1">
                    <a:lumMod val="85000"/>
                  </a:schemeClr>
                </a:solidFill>
                <a:latin typeface="Calibri"/>
                <a:cs typeface="Arial"/>
              </a:rPr>
              <a:t>Book of the Dead</a:t>
            </a:r>
          </a:p>
          <a:p>
            <a:pPr algn="ctr">
              <a:lnSpc>
                <a:spcPct val="150000"/>
              </a:lnSpc>
            </a:pPr>
            <a:r>
              <a:rPr lang="en-IE">
                <a:solidFill>
                  <a:schemeClr val="bg1">
                    <a:lumMod val="85000"/>
                  </a:schemeClr>
                </a:solidFill>
                <a:latin typeface="Calibri"/>
                <a:cs typeface="Arial"/>
              </a:rPr>
              <a:t>Simple Boids</a:t>
            </a:r>
          </a:p>
          <a:p>
            <a:pPr algn="ctr">
              <a:lnSpc>
                <a:spcPct val="150000"/>
              </a:lnSpc>
            </a:pPr>
            <a:r>
              <a:rPr lang="en-IE" b="1">
                <a:solidFill>
                  <a:schemeClr val="bg1"/>
                </a:solidFill>
                <a:latin typeface="Calibri"/>
                <a:cs typeface="Arial"/>
              </a:rPr>
              <a:t>Dynamic Nature</a:t>
            </a:r>
          </a:p>
        </p:txBody>
      </p:sp>
      <p:sp>
        <p:nvSpPr>
          <p:cNvPr id="5" name="TextBox 4">
            <a:extLst>
              <a:ext uri="{FF2B5EF4-FFF2-40B4-BE49-F238E27FC236}">
                <a16:creationId xmlns:a16="http://schemas.microsoft.com/office/drawing/2014/main" id="{1DAE32B8-952F-4EAF-8278-9926285ABBD0}"/>
              </a:ext>
            </a:extLst>
          </p:cNvPr>
          <p:cNvSpPr txBox="1"/>
          <p:nvPr/>
        </p:nvSpPr>
        <p:spPr>
          <a:xfrm>
            <a:off x="1002311" y="1681180"/>
            <a:ext cx="2698372" cy="553998"/>
          </a:xfrm>
          <a:prstGeom prst="rect">
            <a:avLst/>
          </a:prstGeom>
          <a:noFill/>
        </p:spPr>
        <p:txBody>
          <a:bodyPr wrap="square" lIns="91440" tIns="45720" rIns="91440" bIns="45720" rtlCol="0" anchor="t">
            <a:spAutoFit/>
          </a:bodyPr>
          <a:lstStyle/>
          <a:p>
            <a:pPr algn="ctr"/>
            <a:r>
              <a:rPr lang="en-IE" sz="3000">
                <a:solidFill>
                  <a:schemeClr val="accent2">
                    <a:lumMod val="75000"/>
                  </a:schemeClr>
                </a:solidFill>
                <a:latin typeface="Bahnschrift SemiBold SemiConden"/>
              </a:rPr>
              <a:t>Game Assets</a:t>
            </a:r>
          </a:p>
        </p:txBody>
      </p:sp>
      <p:sp>
        <p:nvSpPr>
          <p:cNvPr id="6" name="TextBox 5">
            <a:extLst>
              <a:ext uri="{FF2B5EF4-FFF2-40B4-BE49-F238E27FC236}">
                <a16:creationId xmlns:a16="http://schemas.microsoft.com/office/drawing/2014/main" id="{3CCCD9BF-2B1E-4A30-A968-92E85A65442E}"/>
              </a:ext>
            </a:extLst>
          </p:cNvPr>
          <p:cNvSpPr txBox="1"/>
          <p:nvPr/>
        </p:nvSpPr>
        <p:spPr>
          <a:xfrm>
            <a:off x="4921954" y="4872566"/>
            <a:ext cx="6214532"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rPr>
              <a:t>Forest Environment - Dynamic Nature</a:t>
            </a:r>
          </a:p>
          <a:p>
            <a:pPr algn="just"/>
            <a:r>
              <a:rPr lang="en-GB">
                <a:solidFill>
                  <a:schemeClr val="bg1"/>
                </a:solidFill>
                <a:cs typeface="Calibri"/>
              </a:rPr>
              <a:t>This pack contains a huge library of optimized scanned assets, shaders, textures, structures, roads and much more.</a:t>
            </a:r>
          </a:p>
          <a:p>
            <a:pPr algn="just"/>
            <a:endParaRPr lang="en-GB">
              <a:solidFill>
                <a:schemeClr val="bg1"/>
              </a:solidFill>
              <a:cs typeface="Calibri"/>
            </a:endParaRPr>
          </a:p>
        </p:txBody>
      </p:sp>
      <p:sp>
        <p:nvSpPr>
          <p:cNvPr id="4" name="TextBox 3">
            <a:extLst>
              <a:ext uri="{FF2B5EF4-FFF2-40B4-BE49-F238E27FC236}">
                <a16:creationId xmlns:a16="http://schemas.microsoft.com/office/drawing/2014/main" id="{ACD3A10C-83A5-4929-B759-DAB554D75B92}"/>
              </a:ext>
            </a:extLst>
          </p:cNvPr>
          <p:cNvSpPr txBox="1"/>
          <p:nvPr/>
        </p:nvSpPr>
        <p:spPr>
          <a:xfrm>
            <a:off x="9031300" y="4348244"/>
            <a:ext cx="2395720"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050">
                <a:solidFill>
                  <a:schemeClr val="bg1">
                    <a:lumMod val="95000"/>
                  </a:schemeClr>
                </a:solidFill>
                <a:cs typeface="Calibri"/>
              </a:rPr>
              <a:t>€45 Asset Pack by NatureManufacture</a:t>
            </a:r>
          </a:p>
          <a:p>
            <a:pPr algn="r"/>
            <a:endParaRPr lang="en-US" sz="1050">
              <a:solidFill>
                <a:schemeClr val="bg1">
                  <a:lumMod val="95000"/>
                </a:schemeClr>
              </a:solidFill>
              <a:cs typeface="Calibri"/>
            </a:endParaRPr>
          </a:p>
        </p:txBody>
      </p:sp>
    </p:spTree>
    <p:extLst>
      <p:ext uri="{BB962C8B-B14F-4D97-AF65-F5344CB8AC3E}">
        <p14:creationId xmlns:p14="http://schemas.microsoft.com/office/powerpoint/2010/main" val="1105582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14913-079D-47DF-9F37-CD3F806BCD9F}"/>
              </a:ext>
            </a:extLst>
          </p:cNvPr>
          <p:cNvSpPr txBox="1"/>
          <p:nvPr/>
        </p:nvSpPr>
        <p:spPr>
          <a:xfrm>
            <a:off x="902881" y="0"/>
            <a:ext cx="2897594" cy="6858000"/>
          </a:xfrm>
          <a:prstGeom prst="rect">
            <a:avLst/>
          </a:prstGeom>
          <a:solidFill>
            <a:schemeClr val="tx1">
              <a:lumMod val="95000"/>
              <a:lumOff val="5000"/>
              <a:alpha val="50000"/>
            </a:schemeClr>
          </a:solidFill>
        </p:spPr>
        <p:txBody>
          <a:bodyPr wrap="square" rtlCol="0">
            <a:spAutoFit/>
          </a:bodyPr>
          <a:lstStyle/>
          <a:p>
            <a:endParaRPr lang="en-IE"/>
          </a:p>
        </p:txBody>
      </p:sp>
      <p:pic>
        <p:nvPicPr>
          <p:cNvPr id="3" name="Picture 2">
            <a:extLst>
              <a:ext uri="{FF2B5EF4-FFF2-40B4-BE49-F238E27FC236}">
                <a16:creationId xmlns:a16="http://schemas.microsoft.com/office/drawing/2014/main" id="{878D7502-559B-4A67-83B3-E992BEEFC3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4848" y="141"/>
            <a:ext cx="1894173" cy="1675829"/>
          </a:xfrm>
          <a:prstGeom prst="rect">
            <a:avLst/>
          </a:prstGeom>
          <a:solidFill>
            <a:schemeClr val="tx1">
              <a:lumMod val="85000"/>
              <a:lumOff val="15000"/>
              <a:alpha val="0"/>
            </a:schemeClr>
          </a:solidFill>
        </p:spPr>
      </p:pic>
      <p:sp>
        <p:nvSpPr>
          <p:cNvPr id="4" name="TextBox 3">
            <a:extLst>
              <a:ext uri="{FF2B5EF4-FFF2-40B4-BE49-F238E27FC236}">
                <a16:creationId xmlns:a16="http://schemas.microsoft.com/office/drawing/2014/main" id="{0C4889BE-7634-41AD-9CD4-89302BF42696}"/>
              </a:ext>
            </a:extLst>
          </p:cNvPr>
          <p:cNvSpPr txBox="1"/>
          <p:nvPr/>
        </p:nvSpPr>
        <p:spPr>
          <a:xfrm>
            <a:off x="1129311" y="1667069"/>
            <a:ext cx="2444373" cy="553998"/>
          </a:xfrm>
          <a:prstGeom prst="rect">
            <a:avLst/>
          </a:prstGeom>
          <a:noFill/>
        </p:spPr>
        <p:txBody>
          <a:bodyPr wrap="square" lIns="91440" tIns="45720" rIns="91440" bIns="45720" rtlCol="0" anchor="t">
            <a:spAutoFit/>
          </a:bodyPr>
          <a:lstStyle/>
          <a:p>
            <a:pPr algn="ctr"/>
            <a:r>
              <a:rPr lang="en-IE" sz="3000">
                <a:solidFill>
                  <a:schemeClr val="accent2">
                    <a:lumMod val="75000"/>
                  </a:schemeClr>
                </a:solidFill>
                <a:latin typeface="Bahnschrift SemiBold SemiConden"/>
              </a:rPr>
              <a:t>Technologies</a:t>
            </a:r>
            <a:endParaRPr lang="en-US"/>
          </a:p>
        </p:txBody>
      </p:sp>
      <p:grpSp>
        <p:nvGrpSpPr>
          <p:cNvPr id="14" name="Group 13">
            <a:extLst>
              <a:ext uri="{FF2B5EF4-FFF2-40B4-BE49-F238E27FC236}">
                <a16:creationId xmlns:a16="http://schemas.microsoft.com/office/drawing/2014/main" id="{61D48221-5828-4E00-BC30-02B219890BB0}"/>
              </a:ext>
            </a:extLst>
          </p:cNvPr>
          <p:cNvGrpSpPr/>
          <p:nvPr/>
        </p:nvGrpSpPr>
        <p:grpSpPr>
          <a:xfrm>
            <a:off x="4810990" y="1275291"/>
            <a:ext cx="6512793" cy="4311856"/>
            <a:chOff x="4724399" y="1269518"/>
            <a:chExt cx="6512793" cy="4311856"/>
          </a:xfrm>
        </p:grpSpPr>
        <p:pic>
          <p:nvPicPr>
            <p:cNvPr id="13" name="Picture 13" descr="A picture containing logo&#10;&#10;Description automatically generated">
              <a:extLst>
                <a:ext uri="{FF2B5EF4-FFF2-40B4-BE49-F238E27FC236}">
                  <a16:creationId xmlns:a16="http://schemas.microsoft.com/office/drawing/2014/main" id="{710D0F6B-67FF-49FD-B7A8-CDEA94BB81F7}"/>
                </a:ext>
              </a:extLst>
            </p:cNvPr>
            <p:cNvPicPr>
              <a:picLocks noChangeAspect="1"/>
            </p:cNvPicPr>
            <p:nvPr/>
          </p:nvPicPr>
          <p:blipFill>
            <a:blip r:embed="rId4"/>
            <a:stretch>
              <a:fillRect/>
            </a:stretch>
          </p:blipFill>
          <p:spPr>
            <a:xfrm>
              <a:off x="5561445" y="2725741"/>
              <a:ext cx="4653972" cy="702246"/>
            </a:xfrm>
            <a:prstGeom prst="rect">
              <a:avLst/>
            </a:prstGeom>
          </p:spPr>
        </p:pic>
        <p:pic>
          <p:nvPicPr>
            <p:cNvPr id="12" name="Picture 12" descr="Icon&#10;&#10;Description automatically generated">
              <a:extLst>
                <a:ext uri="{FF2B5EF4-FFF2-40B4-BE49-F238E27FC236}">
                  <a16:creationId xmlns:a16="http://schemas.microsoft.com/office/drawing/2014/main" id="{8CEB53E3-4D4D-4EF8-86D7-078A8701763C}"/>
                </a:ext>
              </a:extLst>
            </p:cNvPr>
            <p:cNvPicPr>
              <a:picLocks noChangeAspect="1"/>
            </p:cNvPicPr>
            <p:nvPr/>
          </p:nvPicPr>
          <p:blipFill>
            <a:blip r:embed="rId5"/>
            <a:stretch>
              <a:fillRect/>
            </a:stretch>
          </p:blipFill>
          <p:spPr>
            <a:xfrm>
              <a:off x="4724399" y="3921740"/>
              <a:ext cx="1836883" cy="1652657"/>
            </a:xfrm>
            <a:prstGeom prst="rect">
              <a:avLst/>
            </a:prstGeom>
          </p:spPr>
        </p:pic>
        <p:pic>
          <p:nvPicPr>
            <p:cNvPr id="7" name="Picture 11" descr="Logo, company name&#10;&#10;Description automatically generated">
              <a:extLst>
                <a:ext uri="{FF2B5EF4-FFF2-40B4-BE49-F238E27FC236}">
                  <a16:creationId xmlns:a16="http://schemas.microsoft.com/office/drawing/2014/main" id="{85A5DD70-DA27-4B38-A81B-EF3F5964B5A3}"/>
                </a:ext>
              </a:extLst>
            </p:cNvPr>
            <p:cNvPicPr>
              <a:picLocks noChangeAspect="1"/>
            </p:cNvPicPr>
            <p:nvPr/>
          </p:nvPicPr>
          <p:blipFill>
            <a:blip r:embed="rId6"/>
            <a:stretch>
              <a:fillRect/>
            </a:stretch>
          </p:blipFill>
          <p:spPr>
            <a:xfrm>
              <a:off x="9198264" y="3920537"/>
              <a:ext cx="2038928" cy="1660837"/>
            </a:xfrm>
            <a:prstGeom prst="rect">
              <a:avLst/>
            </a:prstGeom>
          </p:spPr>
        </p:pic>
        <p:pic>
          <p:nvPicPr>
            <p:cNvPr id="5" name="Picture 6" descr="Logo, company name&#10;&#10;Description automatically generated">
              <a:extLst>
                <a:ext uri="{FF2B5EF4-FFF2-40B4-BE49-F238E27FC236}">
                  <a16:creationId xmlns:a16="http://schemas.microsoft.com/office/drawing/2014/main" id="{77335FA6-8056-4422-919B-A2026CD77841}"/>
                </a:ext>
              </a:extLst>
            </p:cNvPr>
            <p:cNvPicPr>
              <a:picLocks noChangeAspect="1"/>
            </p:cNvPicPr>
            <p:nvPr/>
          </p:nvPicPr>
          <p:blipFill>
            <a:blip r:embed="rId7"/>
            <a:stretch>
              <a:fillRect/>
            </a:stretch>
          </p:blipFill>
          <p:spPr>
            <a:xfrm>
              <a:off x="6513945" y="1269518"/>
              <a:ext cx="2743200" cy="993874"/>
            </a:xfrm>
            <a:prstGeom prst="rect">
              <a:avLst/>
            </a:prstGeom>
          </p:spPr>
        </p:pic>
        <p:pic>
          <p:nvPicPr>
            <p:cNvPr id="10" name="Picture 10" descr="A picture containing icon&#10;&#10;Description automatically generated">
              <a:extLst>
                <a:ext uri="{FF2B5EF4-FFF2-40B4-BE49-F238E27FC236}">
                  <a16:creationId xmlns:a16="http://schemas.microsoft.com/office/drawing/2014/main" id="{0E9B0F42-3F6B-4E6A-AD1E-90C3D1E56249}"/>
                </a:ext>
              </a:extLst>
            </p:cNvPr>
            <p:cNvPicPr>
              <a:picLocks noChangeAspect="1"/>
            </p:cNvPicPr>
            <p:nvPr/>
          </p:nvPicPr>
          <p:blipFill>
            <a:blip r:embed="rId8"/>
            <a:stretch>
              <a:fillRect/>
            </a:stretch>
          </p:blipFill>
          <p:spPr>
            <a:xfrm>
              <a:off x="7064234" y="3915494"/>
              <a:ext cx="1648178" cy="1662289"/>
            </a:xfrm>
            <a:prstGeom prst="rect">
              <a:avLst/>
            </a:prstGeom>
          </p:spPr>
        </p:pic>
      </p:grpSp>
    </p:spTree>
    <p:extLst>
      <p:ext uri="{BB962C8B-B14F-4D97-AF65-F5344CB8AC3E}">
        <p14:creationId xmlns:p14="http://schemas.microsoft.com/office/powerpoint/2010/main" val="413247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14913-079D-47DF-9F37-CD3F806BCD9F}"/>
              </a:ext>
            </a:extLst>
          </p:cNvPr>
          <p:cNvSpPr txBox="1"/>
          <p:nvPr/>
        </p:nvSpPr>
        <p:spPr>
          <a:xfrm>
            <a:off x="902881" y="0"/>
            <a:ext cx="2897594" cy="6858000"/>
          </a:xfrm>
          <a:prstGeom prst="rect">
            <a:avLst/>
          </a:prstGeom>
          <a:solidFill>
            <a:schemeClr val="tx1">
              <a:lumMod val="95000"/>
              <a:lumOff val="5000"/>
              <a:alpha val="50000"/>
            </a:schemeClr>
          </a:solidFill>
        </p:spPr>
        <p:txBody>
          <a:bodyPr wrap="square" rtlCol="0">
            <a:spAutoFit/>
          </a:bodyPr>
          <a:lstStyle/>
          <a:p>
            <a:endParaRPr lang="en-IE"/>
          </a:p>
        </p:txBody>
      </p:sp>
      <p:pic>
        <p:nvPicPr>
          <p:cNvPr id="3" name="Picture 2">
            <a:extLst>
              <a:ext uri="{FF2B5EF4-FFF2-40B4-BE49-F238E27FC236}">
                <a16:creationId xmlns:a16="http://schemas.microsoft.com/office/drawing/2014/main" id="{878D7502-559B-4A67-83B3-E992BEEFC3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848" y="141"/>
            <a:ext cx="1894173" cy="1675829"/>
          </a:xfrm>
          <a:prstGeom prst="rect">
            <a:avLst/>
          </a:prstGeom>
          <a:solidFill>
            <a:schemeClr val="tx1">
              <a:lumMod val="85000"/>
              <a:lumOff val="15000"/>
              <a:alpha val="0"/>
            </a:schemeClr>
          </a:solidFill>
        </p:spPr>
      </p:pic>
      <p:sp>
        <p:nvSpPr>
          <p:cNvPr id="4" name="TextBox 3">
            <a:extLst>
              <a:ext uri="{FF2B5EF4-FFF2-40B4-BE49-F238E27FC236}">
                <a16:creationId xmlns:a16="http://schemas.microsoft.com/office/drawing/2014/main" id="{0C4889BE-7634-41AD-9CD4-89302BF42696}"/>
              </a:ext>
            </a:extLst>
          </p:cNvPr>
          <p:cNvSpPr txBox="1"/>
          <p:nvPr/>
        </p:nvSpPr>
        <p:spPr>
          <a:xfrm>
            <a:off x="1129311" y="1667069"/>
            <a:ext cx="2444373" cy="553998"/>
          </a:xfrm>
          <a:prstGeom prst="rect">
            <a:avLst/>
          </a:prstGeom>
          <a:noFill/>
        </p:spPr>
        <p:txBody>
          <a:bodyPr wrap="square" lIns="91440" tIns="45720" rIns="91440" bIns="45720" rtlCol="0" anchor="t">
            <a:spAutoFit/>
          </a:bodyPr>
          <a:lstStyle/>
          <a:p>
            <a:pPr algn="ctr"/>
            <a:r>
              <a:rPr lang="en-IE" sz="3000">
                <a:solidFill>
                  <a:schemeClr val="accent2">
                    <a:lumMod val="75000"/>
                  </a:schemeClr>
                </a:solidFill>
                <a:latin typeface="Bahnschrift SemiBold SemiConden"/>
              </a:rPr>
              <a:t>Game Idea</a:t>
            </a:r>
            <a:endParaRPr lang="en-US"/>
          </a:p>
        </p:txBody>
      </p:sp>
      <p:pic>
        <p:nvPicPr>
          <p:cNvPr id="7" name="Picture 7" descr="A person sitting on a table&#10;&#10;Description automatically generated">
            <a:extLst>
              <a:ext uri="{FF2B5EF4-FFF2-40B4-BE49-F238E27FC236}">
                <a16:creationId xmlns:a16="http://schemas.microsoft.com/office/drawing/2014/main" id="{4B4D7A3C-F990-431D-BABC-B9339A4DF813}"/>
              </a:ext>
            </a:extLst>
          </p:cNvPr>
          <p:cNvPicPr>
            <a:picLocks noChangeAspect="1"/>
          </p:cNvPicPr>
          <p:nvPr/>
        </p:nvPicPr>
        <p:blipFill>
          <a:blip r:embed="rId3"/>
          <a:stretch>
            <a:fillRect/>
          </a:stretch>
        </p:blipFill>
        <p:spPr>
          <a:xfrm>
            <a:off x="4891346" y="2106876"/>
            <a:ext cx="6209440" cy="3491019"/>
          </a:xfrm>
          <a:prstGeom prst="rect">
            <a:avLst/>
          </a:prstGeom>
        </p:spPr>
      </p:pic>
      <p:sp>
        <p:nvSpPr>
          <p:cNvPr id="9" name="TextBox 8">
            <a:extLst>
              <a:ext uri="{FF2B5EF4-FFF2-40B4-BE49-F238E27FC236}">
                <a16:creationId xmlns:a16="http://schemas.microsoft.com/office/drawing/2014/main" id="{D27675B5-4A65-4B3A-9121-6FD8D7D736C4}"/>
              </a:ext>
            </a:extLst>
          </p:cNvPr>
          <p:cNvSpPr txBox="1"/>
          <p:nvPr/>
        </p:nvSpPr>
        <p:spPr>
          <a:xfrm>
            <a:off x="4893733" y="5598005"/>
            <a:ext cx="62106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a:solidFill>
                  <a:schemeClr val="bg1"/>
                </a:solidFill>
              </a:rPr>
              <a:t>Combining virtual reality with physical interactions</a:t>
            </a:r>
            <a:endParaRPr lang="en-US">
              <a:cs typeface="Calibri" panose="020F0502020204030204"/>
            </a:endParaRPr>
          </a:p>
        </p:txBody>
      </p:sp>
      <p:sp>
        <p:nvSpPr>
          <p:cNvPr id="10" name="TextBox 9">
            <a:extLst>
              <a:ext uri="{FF2B5EF4-FFF2-40B4-BE49-F238E27FC236}">
                <a16:creationId xmlns:a16="http://schemas.microsoft.com/office/drawing/2014/main" id="{808EAFB6-22AD-4EB3-8909-5CAFA08050F3}"/>
              </a:ext>
            </a:extLst>
          </p:cNvPr>
          <p:cNvSpPr txBox="1"/>
          <p:nvPr/>
        </p:nvSpPr>
        <p:spPr>
          <a:xfrm>
            <a:off x="4893733" y="1041400"/>
            <a:ext cx="62145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rPr>
              <a:t>V-OAR is a virtual reality rowing experience, which transforms a typical workout into explorations of an open world</a:t>
            </a:r>
            <a:endParaRPr lang="en-US">
              <a:solidFill>
                <a:schemeClr val="bg1"/>
              </a:solidFill>
            </a:endParaRPr>
          </a:p>
        </p:txBody>
      </p:sp>
      <p:sp>
        <p:nvSpPr>
          <p:cNvPr id="5" name="TextBox 4">
            <a:extLst>
              <a:ext uri="{FF2B5EF4-FFF2-40B4-BE49-F238E27FC236}">
                <a16:creationId xmlns:a16="http://schemas.microsoft.com/office/drawing/2014/main" id="{64787153-EBAD-4DB8-8CFE-158E6EE28702}"/>
              </a:ext>
            </a:extLst>
          </p:cNvPr>
          <p:cNvSpPr txBox="1"/>
          <p:nvPr/>
        </p:nvSpPr>
        <p:spPr>
          <a:xfrm>
            <a:off x="9315022" y="5880350"/>
            <a:ext cx="1795848" cy="5362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050">
                <a:solidFill>
                  <a:schemeClr val="bg1">
                    <a:lumMod val="95000"/>
                  </a:schemeClr>
                </a:solidFill>
                <a:ea typeface="+mn-lt"/>
                <a:cs typeface="+mn-lt"/>
              </a:rPr>
              <a:t>HOLOFIT VR (HOLODIA)</a:t>
            </a:r>
            <a:endParaRPr lang="en-US" sz="1100">
              <a:solidFill>
                <a:schemeClr val="bg1">
                  <a:lumMod val="95000"/>
                </a:schemeClr>
              </a:solidFill>
              <a:cs typeface="Calibri" panose="020F0502020204030204"/>
            </a:endParaRPr>
          </a:p>
          <a:p>
            <a:endParaRPr lang="en-US">
              <a:cs typeface="Calibri"/>
            </a:endParaRPr>
          </a:p>
        </p:txBody>
      </p:sp>
    </p:spTree>
    <p:extLst>
      <p:ext uri="{BB962C8B-B14F-4D97-AF65-F5344CB8AC3E}">
        <p14:creationId xmlns:p14="http://schemas.microsoft.com/office/powerpoint/2010/main" val="2715819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14913-079D-47DF-9F37-CD3F806BCD9F}"/>
              </a:ext>
            </a:extLst>
          </p:cNvPr>
          <p:cNvSpPr txBox="1"/>
          <p:nvPr/>
        </p:nvSpPr>
        <p:spPr>
          <a:xfrm>
            <a:off x="902881" y="0"/>
            <a:ext cx="2897594" cy="6858000"/>
          </a:xfrm>
          <a:prstGeom prst="rect">
            <a:avLst/>
          </a:prstGeom>
          <a:solidFill>
            <a:schemeClr val="tx1">
              <a:lumMod val="95000"/>
              <a:lumOff val="5000"/>
              <a:alpha val="50000"/>
            </a:schemeClr>
          </a:solidFill>
        </p:spPr>
        <p:txBody>
          <a:bodyPr wrap="square" rtlCol="0">
            <a:spAutoFit/>
          </a:bodyPr>
          <a:lstStyle/>
          <a:p>
            <a:endParaRPr lang="en-IE"/>
          </a:p>
        </p:txBody>
      </p:sp>
      <p:pic>
        <p:nvPicPr>
          <p:cNvPr id="3" name="Picture 2">
            <a:extLst>
              <a:ext uri="{FF2B5EF4-FFF2-40B4-BE49-F238E27FC236}">
                <a16:creationId xmlns:a16="http://schemas.microsoft.com/office/drawing/2014/main" id="{878D7502-559B-4A67-83B3-E992BEEFC3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848" y="141"/>
            <a:ext cx="1894173" cy="1675829"/>
          </a:xfrm>
          <a:prstGeom prst="rect">
            <a:avLst/>
          </a:prstGeom>
          <a:solidFill>
            <a:schemeClr val="tx1">
              <a:lumMod val="85000"/>
              <a:lumOff val="15000"/>
              <a:alpha val="0"/>
            </a:schemeClr>
          </a:solidFill>
        </p:spPr>
      </p:pic>
      <p:sp>
        <p:nvSpPr>
          <p:cNvPr id="4" name="TextBox 3">
            <a:extLst>
              <a:ext uri="{FF2B5EF4-FFF2-40B4-BE49-F238E27FC236}">
                <a16:creationId xmlns:a16="http://schemas.microsoft.com/office/drawing/2014/main" id="{0C4889BE-7634-41AD-9CD4-89302BF42696}"/>
              </a:ext>
            </a:extLst>
          </p:cNvPr>
          <p:cNvSpPr txBox="1"/>
          <p:nvPr/>
        </p:nvSpPr>
        <p:spPr>
          <a:xfrm>
            <a:off x="1002311" y="1681180"/>
            <a:ext cx="2698372" cy="553998"/>
          </a:xfrm>
          <a:prstGeom prst="rect">
            <a:avLst/>
          </a:prstGeom>
          <a:noFill/>
        </p:spPr>
        <p:txBody>
          <a:bodyPr wrap="square" lIns="91440" tIns="45720" rIns="91440" bIns="45720" rtlCol="0" anchor="t">
            <a:spAutoFit/>
          </a:bodyPr>
          <a:lstStyle/>
          <a:p>
            <a:pPr algn="ctr"/>
            <a:r>
              <a:rPr lang="en-IE" sz="3000">
                <a:solidFill>
                  <a:schemeClr val="accent2">
                    <a:lumMod val="75000"/>
                  </a:schemeClr>
                </a:solidFill>
                <a:latin typeface="Bahnschrift SemiBold SemiConden"/>
              </a:rPr>
              <a:t>Demographic</a:t>
            </a:r>
            <a:endParaRPr lang="en-US"/>
          </a:p>
        </p:txBody>
      </p:sp>
      <p:pic>
        <p:nvPicPr>
          <p:cNvPr id="13" name="Picture 13" descr="A picture containing sport, water, rowing, person&#10;&#10;Description automatically generated">
            <a:extLst>
              <a:ext uri="{FF2B5EF4-FFF2-40B4-BE49-F238E27FC236}">
                <a16:creationId xmlns:a16="http://schemas.microsoft.com/office/drawing/2014/main" id="{A2E72A72-CDCA-4C47-9381-305E85670879}"/>
              </a:ext>
            </a:extLst>
          </p:cNvPr>
          <p:cNvPicPr>
            <a:picLocks noChangeAspect="1"/>
          </p:cNvPicPr>
          <p:nvPr/>
        </p:nvPicPr>
        <p:blipFill rotWithShape="1">
          <a:blip r:embed="rId3"/>
          <a:srcRect l="380" r="253" b="506"/>
          <a:stretch/>
        </p:blipFill>
        <p:spPr>
          <a:xfrm>
            <a:off x="5232400" y="1910645"/>
            <a:ext cx="5530177" cy="2768619"/>
          </a:xfrm>
          <a:prstGeom prst="rect">
            <a:avLst/>
          </a:prstGeom>
        </p:spPr>
      </p:pic>
      <p:sp>
        <p:nvSpPr>
          <p:cNvPr id="10" name="TextBox 9">
            <a:extLst>
              <a:ext uri="{FF2B5EF4-FFF2-40B4-BE49-F238E27FC236}">
                <a16:creationId xmlns:a16="http://schemas.microsoft.com/office/drawing/2014/main" id="{808EAFB6-22AD-4EB3-8909-5CAFA08050F3}"/>
              </a:ext>
            </a:extLst>
          </p:cNvPr>
          <p:cNvSpPr txBox="1"/>
          <p:nvPr/>
        </p:nvSpPr>
        <p:spPr>
          <a:xfrm>
            <a:off x="4893733" y="702734"/>
            <a:ext cx="621453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rPr>
              <a:t>Primary Target Group</a:t>
            </a:r>
          </a:p>
          <a:p>
            <a:pPr algn="just"/>
            <a:r>
              <a:rPr lang="en-GB">
                <a:solidFill>
                  <a:schemeClr val="bg1"/>
                </a:solidFill>
                <a:cs typeface="Calibri"/>
              </a:rPr>
              <a:t>Frequent and experienced rowers, who are typically part of a club or a team.</a:t>
            </a:r>
            <a:endParaRPr lang="en-GB" sz="2400">
              <a:solidFill>
                <a:schemeClr val="bg1"/>
              </a:solidFill>
              <a:cs typeface="Calibri"/>
            </a:endParaRPr>
          </a:p>
        </p:txBody>
      </p:sp>
      <p:sp>
        <p:nvSpPr>
          <p:cNvPr id="8" name="TextBox 7">
            <a:extLst>
              <a:ext uri="{FF2B5EF4-FFF2-40B4-BE49-F238E27FC236}">
                <a16:creationId xmlns:a16="http://schemas.microsoft.com/office/drawing/2014/main" id="{6EDD6292-D2E9-4C8B-9E9B-99BD920B04E8}"/>
              </a:ext>
            </a:extLst>
          </p:cNvPr>
          <p:cNvSpPr txBox="1"/>
          <p:nvPr/>
        </p:nvSpPr>
        <p:spPr>
          <a:xfrm>
            <a:off x="4893733" y="4865510"/>
            <a:ext cx="621453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rPr>
              <a:t>Objective</a:t>
            </a:r>
            <a:endParaRPr lang="en-US">
              <a:solidFill>
                <a:srgbClr val="000000"/>
              </a:solidFill>
            </a:endParaRPr>
          </a:p>
          <a:p>
            <a:pPr algn="just"/>
            <a:r>
              <a:rPr lang="en-GB">
                <a:solidFill>
                  <a:schemeClr val="bg1"/>
                </a:solidFill>
                <a:cs typeface="Calibri"/>
              </a:rPr>
              <a:t>Provide an alternative to traditional rowing when external factors prevent them from doing so, such as weather, injuries, or unexpected global pandemics. We also hope</a:t>
            </a:r>
            <a:r>
              <a:rPr lang="en-GB">
                <a:solidFill>
                  <a:schemeClr val="bg1"/>
                </a:solidFill>
                <a:ea typeface="+mn-lt"/>
                <a:cs typeface="+mn-lt"/>
              </a:rPr>
              <a:t> to improve their experience by submerse them with a surreal environment.</a:t>
            </a:r>
            <a:endParaRPr lang="en-GB">
              <a:solidFill>
                <a:schemeClr val="bg1"/>
              </a:solidFill>
              <a:cs typeface="Calibri"/>
            </a:endParaRPr>
          </a:p>
        </p:txBody>
      </p:sp>
      <p:pic>
        <p:nvPicPr>
          <p:cNvPr id="16" name="Picture 16" descr="A group of people rowing a boat in the water&#10;&#10;Description automatically generated">
            <a:extLst>
              <a:ext uri="{FF2B5EF4-FFF2-40B4-BE49-F238E27FC236}">
                <a16:creationId xmlns:a16="http://schemas.microsoft.com/office/drawing/2014/main" id="{8F1F31C2-F05F-4D5A-AC61-F97C377FFE23}"/>
              </a:ext>
            </a:extLst>
          </p:cNvPr>
          <p:cNvPicPr>
            <a:picLocks noChangeAspect="1"/>
          </p:cNvPicPr>
          <p:nvPr/>
        </p:nvPicPr>
        <p:blipFill rotWithShape="1">
          <a:blip r:embed="rId4"/>
          <a:srcRect l="128" t="10695" b="14757"/>
          <a:stretch/>
        </p:blipFill>
        <p:spPr>
          <a:xfrm>
            <a:off x="5232400" y="1910195"/>
            <a:ext cx="5523098" cy="2766829"/>
          </a:xfrm>
          <a:prstGeom prst="rect">
            <a:avLst/>
          </a:prstGeom>
        </p:spPr>
      </p:pic>
      <p:sp>
        <p:nvSpPr>
          <p:cNvPr id="5" name="TextBox 4">
            <a:extLst>
              <a:ext uri="{FF2B5EF4-FFF2-40B4-BE49-F238E27FC236}">
                <a16:creationId xmlns:a16="http://schemas.microsoft.com/office/drawing/2014/main" id="{40D8EC1C-86E3-4660-841D-4D5EEB61FE33}"/>
              </a:ext>
            </a:extLst>
          </p:cNvPr>
          <p:cNvSpPr txBox="1"/>
          <p:nvPr/>
        </p:nvSpPr>
        <p:spPr>
          <a:xfrm>
            <a:off x="1339625" y="2847297"/>
            <a:ext cx="2028549" cy="1295868"/>
          </a:xfrm>
          <a:prstGeom prst="rect">
            <a:avLst/>
          </a:prstGeom>
          <a:noFill/>
        </p:spPr>
        <p:txBody>
          <a:bodyPr wrap="square" lIns="91440" tIns="45720" rIns="91440" bIns="45720" rtlCol="0" anchor="t">
            <a:spAutoFit/>
          </a:bodyPr>
          <a:lstStyle/>
          <a:p>
            <a:pPr algn="ctr">
              <a:lnSpc>
                <a:spcPct val="150000"/>
              </a:lnSpc>
            </a:pPr>
            <a:r>
              <a:rPr lang="en-IE" b="1">
                <a:solidFill>
                  <a:schemeClr val="bg1">
                    <a:lumMod val="95000"/>
                  </a:schemeClr>
                </a:solidFill>
                <a:latin typeface="Calibri"/>
                <a:cs typeface="Arial"/>
              </a:rPr>
              <a:t>Primary Target</a:t>
            </a:r>
          </a:p>
          <a:p>
            <a:pPr algn="ctr">
              <a:lnSpc>
                <a:spcPct val="150000"/>
              </a:lnSpc>
            </a:pPr>
            <a:r>
              <a:rPr lang="en-IE">
                <a:solidFill>
                  <a:schemeClr val="bg1">
                    <a:lumMod val="85000"/>
                  </a:schemeClr>
                </a:solidFill>
                <a:latin typeface="Calibri"/>
                <a:cs typeface="Arial"/>
              </a:rPr>
              <a:t>Subsequent Group</a:t>
            </a:r>
          </a:p>
          <a:p>
            <a:pPr algn="ctr">
              <a:lnSpc>
                <a:spcPct val="150000"/>
              </a:lnSpc>
            </a:pPr>
            <a:r>
              <a:rPr lang="en-IE">
                <a:solidFill>
                  <a:schemeClr val="bg1">
                    <a:lumMod val="85000"/>
                  </a:schemeClr>
                </a:solidFill>
                <a:latin typeface="Calibri"/>
                <a:cs typeface="Arial"/>
              </a:rPr>
              <a:t>Potential Group</a:t>
            </a:r>
          </a:p>
        </p:txBody>
      </p:sp>
    </p:spTree>
    <p:extLst>
      <p:ext uri="{BB962C8B-B14F-4D97-AF65-F5344CB8AC3E}">
        <p14:creationId xmlns:p14="http://schemas.microsoft.com/office/powerpoint/2010/main" val="1897283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14913-079D-47DF-9F37-CD3F806BCD9F}"/>
              </a:ext>
            </a:extLst>
          </p:cNvPr>
          <p:cNvSpPr txBox="1"/>
          <p:nvPr/>
        </p:nvSpPr>
        <p:spPr>
          <a:xfrm>
            <a:off x="902881" y="0"/>
            <a:ext cx="2897594" cy="6858000"/>
          </a:xfrm>
          <a:prstGeom prst="rect">
            <a:avLst/>
          </a:prstGeom>
          <a:solidFill>
            <a:schemeClr val="tx1">
              <a:lumMod val="95000"/>
              <a:lumOff val="5000"/>
              <a:alpha val="50000"/>
            </a:schemeClr>
          </a:solidFill>
        </p:spPr>
        <p:txBody>
          <a:bodyPr wrap="square" rtlCol="0">
            <a:spAutoFit/>
          </a:bodyPr>
          <a:lstStyle/>
          <a:p>
            <a:endParaRPr lang="en-IE"/>
          </a:p>
        </p:txBody>
      </p:sp>
      <p:pic>
        <p:nvPicPr>
          <p:cNvPr id="3" name="Picture 2">
            <a:extLst>
              <a:ext uri="{FF2B5EF4-FFF2-40B4-BE49-F238E27FC236}">
                <a16:creationId xmlns:a16="http://schemas.microsoft.com/office/drawing/2014/main" id="{878D7502-559B-4A67-83B3-E992BEEFC3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848" y="141"/>
            <a:ext cx="1894173" cy="1675829"/>
          </a:xfrm>
          <a:prstGeom prst="rect">
            <a:avLst/>
          </a:prstGeom>
          <a:solidFill>
            <a:schemeClr val="tx1">
              <a:lumMod val="85000"/>
              <a:lumOff val="15000"/>
              <a:alpha val="0"/>
            </a:schemeClr>
          </a:solidFill>
        </p:spPr>
      </p:pic>
      <p:sp>
        <p:nvSpPr>
          <p:cNvPr id="4" name="TextBox 3">
            <a:extLst>
              <a:ext uri="{FF2B5EF4-FFF2-40B4-BE49-F238E27FC236}">
                <a16:creationId xmlns:a16="http://schemas.microsoft.com/office/drawing/2014/main" id="{0C4889BE-7634-41AD-9CD4-89302BF42696}"/>
              </a:ext>
            </a:extLst>
          </p:cNvPr>
          <p:cNvSpPr txBox="1"/>
          <p:nvPr/>
        </p:nvSpPr>
        <p:spPr>
          <a:xfrm>
            <a:off x="1002311" y="1681180"/>
            <a:ext cx="2698372" cy="553998"/>
          </a:xfrm>
          <a:prstGeom prst="rect">
            <a:avLst/>
          </a:prstGeom>
          <a:noFill/>
        </p:spPr>
        <p:txBody>
          <a:bodyPr wrap="square" lIns="91440" tIns="45720" rIns="91440" bIns="45720" rtlCol="0" anchor="t">
            <a:spAutoFit/>
          </a:bodyPr>
          <a:lstStyle/>
          <a:p>
            <a:pPr algn="ctr"/>
            <a:r>
              <a:rPr lang="en-IE" sz="3000">
                <a:solidFill>
                  <a:schemeClr val="accent2">
                    <a:lumMod val="75000"/>
                  </a:schemeClr>
                </a:solidFill>
                <a:latin typeface="Bahnschrift SemiBold SemiConden"/>
              </a:rPr>
              <a:t>Demographic</a:t>
            </a:r>
            <a:endParaRPr lang="en-US"/>
          </a:p>
        </p:txBody>
      </p:sp>
      <p:pic>
        <p:nvPicPr>
          <p:cNvPr id="13" name="Picture 13" descr="A picture containing sport, water, rowing, person&#10;&#10;Description automatically generated">
            <a:extLst>
              <a:ext uri="{FF2B5EF4-FFF2-40B4-BE49-F238E27FC236}">
                <a16:creationId xmlns:a16="http://schemas.microsoft.com/office/drawing/2014/main" id="{A2E72A72-CDCA-4C47-9381-305E85670879}"/>
              </a:ext>
            </a:extLst>
          </p:cNvPr>
          <p:cNvPicPr>
            <a:picLocks noChangeAspect="1"/>
          </p:cNvPicPr>
          <p:nvPr/>
        </p:nvPicPr>
        <p:blipFill rotWithShape="1">
          <a:blip r:embed="rId3"/>
          <a:srcRect l="380" r="253" b="506"/>
          <a:stretch/>
        </p:blipFill>
        <p:spPr>
          <a:xfrm>
            <a:off x="5232400" y="1910645"/>
            <a:ext cx="5530177" cy="2768619"/>
          </a:xfrm>
          <a:prstGeom prst="rect">
            <a:avLst/>
          </a:prstGeom>
        </p:spPr>
      </p:pic>
      <p:sp>
        <p:nvSpPr>
          <p:cNvPr id="10" name="TextBox 9">
            <a:extLst>
              <a:ext uri="{FF2B5EF4-FFF2-40B4-BE49-F238E27FC236}">
                <a16:creationId xmlns:a16="http://schemas.microsoft.com/office/drawing/2014/main" id="{808EAFB6-22AD-4EB3-8909-5CAFA08050F3}"/>
              </a:ext>
            </a:extLst>
          </p:cNvPr>
          <p:cNvSpPr txBox="1"/>
          <p:nvPr/>
        </p:nvSpPr>
        <p:spPr>
          <a:xfrm>
            <a:off x="4893733" y="702734"/>
            <a:ext cx="621453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rPr>
              <a:t>Subsequent Groups</a:t>
            </a:r>
          </a:p>
          <a:p>
            <a:pPr algn="just"/>
            <a:r>
              <a:rPr lang="en-GB">
                <a:solidFill>
                  <a:schemeClr val="bg1"/>
                </a:solidFill>
                <a:cs typeface="Calibri"/>
              </a:rPr>
              <a:t>Individuals who are aiming to keep fit from home but require a source of motivation.</a:t>
            </a:r>
          </a:p>
        </p:txBody>
      </p:sp>
      <p:sp>
        <p:nvSpPr>
          <p:cNvPr id="8" name="TextBox 7">
            <a:extLst>
              <a:ext uri="{FF2B5EF4-FFF2-40B4-BE49-F238E27FC236}">
                <a16:creationId xmlns:a16="http://schemas.microsoft.com/office/drawing/2014/main" id="{6EDD6292-D2E9-4C8B-9E9B-99BD920B04E8}"/>
              </a:ext>
            </a:extLst>
          </p:cNvPr>
          <p:cNvSpPr txBox="1"/>
          <p:nvPr/>
        </p:nvSpPr>
        <p:spPr>
          <a:xfrm>
            <a:off x="4893733" y="4865510"/>
            <a:ext cx="621453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rPr>
              <a:t>Objective</a:t>
            </a:r>
          </a:p>
          <a:p>
            <a:pPr algn="just"/>
            <a:r>
              <a:rPr lang="en-GB">
                <a:solidFill>
                  <a:schemeClr val="bg1"/>
                </a:solidFill>
                <a:cs typeface="Calibri"/>
              </a:rPr>
              <a:t>Provide an engaging domain for the player to motivate them in their pursuit to keep fit. Captivate their interest with the prospect of achievements and challenging their friends to competitive racing.</a:t>
            </a:r>
          </a:p>
        </p:txBody>
      </p:sp>
      <p:pic>
        <p:nvPicPr>
          <p:cNvPr id="16" name="Picture 16" descr="A picture containing person, sitting, person, bench&#10;&#10;Description automatically generated">
            <a:extLst>
              <a:ext uri="{FF2B5EF4-FFF2-40B4-BE49-F238E27FC236}">
                <a16:creationId xmlns:a16="http://schemas.microsoft.com/office/drawing/2014/main" id="{8F1F31C2-F05F-4D5A-AC61-F97C377FFE23}"/>
              </a:ext>
            </a:extLst>
          </p:cNvPr>
          <p:cNvPicPr>
            <a:picLocks noChangeAspect="1"/>
          </p:cNvPicPr>
          <p:nvPr/>
        </p:nvPicPr>
        <p:blipFill rotWithShape="1">
          <a:blip r:embed="rId4"/>
          <a:srcRect t="5471" b="5471"/>
          <a:stretch/>
        </p:blipFill>
        <p:spPr>
          <a:xfrm>
            <a:off x="5232400" y="1910195"/>
            <a:ext cx="5523098" cy="2766829"/>
          </a:xfrm>
          <a:prstGeom prst="rect">
            <a:avLst/>
          </a:prstGeom>
        </p:spPr>
      </p:pic>
      <p:sp>
        <p:nvSpPr>
          <p:cNvPr id="5" name="TextBox 4">
            <a:extLst>
              <a:ext uri="{FF2B5EF4-FFF2-40B4-BE49-F238E27FC236}">
                <a16:creationId xmlns:a16="http://schemas.microsoft.com/office/drawing/2014/main" id="{E1318B78-7CCF-4CEC-A3ED-225C6FA7CE5C}"/>
              </a:ext>
            </a:extLst>
          </p:cNvPr>
          <p:cNvSpPr txBox="1"/>
          <p:nvPr/>
        </p:nvSpPr>
        <p:spPr>
          <a:xfrm>
            <a:off x="1339625" y="2847297"/>
            <a:ext cx="2028549" cy="1295868"/>
          </a:xfrm>
          <a:prstGeom prst="rect">
            <a:avLst/>
          </a:prstGeom>
          <a:noFill/>
        </p:spPr>
        <p:txBody>
          <a:bodyPr wrap="square" lIns="91440" tIns="45720" rIns="91440" bIns="45720" rtlCol="0" anchor="t">
            <a:spAutoFit/>
          </a:bodyPr>
          <a:lstStyle/>
          <a:p>
            <a:pPr algn="ctr">
              <a:lnSpc>
                <a:spcPct val="150000"/>
              </a:lnSpc>
            </a:pPr>
            <a:r>
              <a:rPr lang="en-IE">
                <a:solidFill>
                  <a:schemeClr val="bg1">
                    <a:lumMod val="95000"/>
                  </a:schemeClr>
                </a:solidFill>
                <a:latin typeface="Calibri"/>
                <a:cs typeface="Arial"/>
              </a:rPr>
              <a:t>Primary Target</a:t>
            </a:r>
          </a:p>
          <a:p>
            <a:pPr algn="ctr">
              <a:lnSpc>
                <a:spcPct val="150000"/>
              </a:lnSpc>
            </a:pPr>
            <a:r>
              <a:rPr lang="en-IE" b="1">
                <a:solidFill>
                  <a:schemeClr val="bg1">
                    <a:lumMod val="95000"/>
                  </a:schemeClr>
                </a:solidFill>
                <a:latin typeface="Calibri"/>
                <a:cs typeface="Arial"/>
              </a:rPr>
              <a:t>Subsequent Group</a:t>
            </a:r>
          </a:p>
          <a:p>
            <a:pPr algn="ctr">
              <a:lnSpc>
                <a:spcPct val="150000"/>
              </a:lnSpc>
            </a:pPr>
            <a:r>
              <a:rPr lang="en-IE">
                <a:solidFill>
                  <a:schemeClr val="bg1">
                    <a:lumMod val="85000"/>
                  </a:schemeClr>
                </a:solidFill>
                <a:latin typeface="Calibri"/>
                <a:cs typeface="Arial"/>
              </a:rPr>
              <a:t>Potential Group</a:t>
            </a:r>
          </a:p>
        </p:txBody>
      </p:sp>
    </p:spTree>
    <p:extLst>
      <p:ext uri="{BB962C8B-B14F-4D97-AF65-F5344CB8AC3E}">
        <p14:creationId xmlns:p14="http://schemas.microsoft.com/office/powerpoint/2010/main" val="2009485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14913-079D-47DF-9F37-CD3F806BCD9F}"/>
              </a:ext>
            </a:extLst>
          </p:cNvPr>
          <p:cNvSpPr txBox="1"/>
          <p:nvPr/>
        </p:nvSpPr>
        <p:spPr>
          <a:xfrm>
            <a:off x="902881" y="0"/>
            <a:ext cx="2897594" cy="6858000"/>
          </a:xfrm>
          <a:prstGeom prst="rect">
            <a:avLst/>
          </a:prstGeom>
          <a:solidFill>
            <a:schemeClr val="tx1">
              <a:lumMod val="95000"/>
              <a:lumOff val="5000"/>
              <a:alpha val="50000"/>
            </a:schemeClr>
          </a:solidFill>
        </p:spPr>
        <p:txBody>
          <a:bodyPr wrap="square" rtlCol="0">
            <a:spAutoFit/>
          </a:bodyPr>
          <a:lstStyle/>
          <a:p>
            <a:endParaRPr lang="en-IE"/>
          </a:p>
        </p:txBody>
      </p:sp>
      <p:pic>
        <p:nvPicPr>
          <p:cNvPr id="3" name="Picture 2">
            <a:extLst>
              <a:ext uri="{FF2B5EF4-FFF2-40B4-BE49-F238E27FC236}">
                <a16:creationId xmlns:a16="http://schemas.microsoft.com/office/drawing/2014/main" id="{878D7502-559B-4A67-83B3-E992BEEFC3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848" y="141"/>
            <a:ext cx="1894173" cy="1675829"/>
          </a:xfrm>
          <a:prstGeom prst="rect">
            <a:avLst/>
          </a:prstGeom>
          <a:solidFill>
            <a:schemeClr val="tx1">
              <a:lumMod val="85000"/>
              <a:lumOff val="15000"/>
              <a:alpha val="0"/>
            </a:schemeClr>
          </a:solidFill>
        </p:spPr>
      </p:pic>
      <p:sp>
        <p:nvSpPr>
          <p:cNvPr id="4" name="TextBox 3">
            <a:extLst>
              <a:ext uri="{FF2B5EF4-FFF2-40B4-BE49-F238E27FC236}">
                <a16:creationId xmlns:a16="http://schemas.microsoft.com/office/drawing/2014/main" id="{0C4889BE-7634-41AD-9CD4-89302BF42696}"/>
              </a:ext>
            </a:extLst>
          </p:cNvPr>
          <p:cNvSpPr txBox="1"/>
          <p:nvPr/>
        </p:nvSpPr>
        <p:spPr>
          <a:xfrm>
            <a:off x="1002311" y="1681180"/>
            <a:ext cx="2698372" cy="553998"/>
          </a:xfrm>
          <a:prstGeom prst="rect">
            <a:avLst/>
          </a:prstGeom>
          <a:noFill/>
        </p:spPr>
        <p:txBody>
          <a:bodyPr wrap="square" lIns="91440" tIns="45720" rIns="91440" bIns="45720" rtlCol="0" anchor="t">
            <a:spAutoFit/>
          </a:bodyPr>
          <a:lstStyle/>
          <a:p>
            <a:pPr algn="ctr"/>
            <a:r>
              <a:rPr lang="en-IE" sz="3000">
                <a:solidFill>
                  <a:schemeClr val="accent2">
                    <a:lumMod val="75000"/>
                  </a:schemeClr>
                </a:solidFill>
                <a:latin typeface="Bahnschrift SemiBold SemiConden"/>
              </a:rPr>
              <a:t>Demographic</a:t>
            </a:r>
            <a:endParaRPr lang="en-US"/>
          </a:p>
        </p:txBody>
      </p:sp>
      <p:pic>
        <p:nvPicPr>
          <p:cNvPr id="13" name="Picture 13" descr="A picture containing sport, water, rowing, person&#10;&#10;Description automatically generated">
            <a:extLst>
              <a:ext uri="{FF2B5EF4-FFF2-40B4-BE49-F238E27FC236}">
                <a16:creationId xmlns:a16="http://schemas.microsoft.com/office/drawing/2014/main" id="{A2E72A72-CDCA-4C47-9381-305E85670879}"/>
              </a:ext>
            </a:extLst>
          </p:cNvPr>
          <p:cNvPicPr>
            <a:picLocks noChangeAspect="1"/>
          </p:cNvPicPr>
          <p:nvPr/>
        </p:nvPicPr>
        <p:blipFill rotWithShape="1">
          <a:blip r:embed="rId3"/>
          <a:srcRect l="380" r="253" b="506"/>
          <a:stretch/>
        </p:blipFill>
        <p:spPr>
          <a:xfrm>
            <a:off x="5232400" y="1910645"/>
            <a:ext cx="5530177" cy="2768619"/>
          </a:xfrm>
          <a:prstGeom prst="rect">
            <a:avLst/>
          </a:prstGeom>
        </p:spPr>
      </p:pic>
      <p:sp>
        <p:nvSpPr>
          <p:cNvPr id="10" name="TextBox 9">
            <a:extLst>
              <a:ext uri="{FF2B5EF4-FFF2-40B4-BE49-F238E27FC236}">
                <a16:creationId xmlns:a16="http://schemas.microsoft.com/office/drawing/2014/main" id="{808EAFB6-22AD-4EB3-8909-5CAFA08050F3}"/>
              </a:ext>
            </a:extLst>
          </p:cNvPr>
          <p:cNvSpPr txBox="1"/>
          <p:nvPr/>
        </p:nvSpPr>
        <p:spPr>
          <a:xfrm>
            <a:off x="4893733" y="702734"/>
            <a:ext cx="621453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rPr>
              <a:t>Potential Groups</a:t>
            </a:r>
          </a:p>
          <a:p>
            <a:pPr algn="just"/>
            <a:r>
              <a:rPr lang="en-GB">
                <a:solidFill>
                  <a:schemeClr val="bg1"/>
                </a:solidFill>
                <a:cs typeface="Calibri"/>
              </a:rPr>
              <a:t>Individuals that have restricted lower body movements, be it temporary or long-term.</a:t>
            </a:r>
          </a:p>
        </p:txBody>
      </p:sp>
      <p:sp>
        <p:nvSpPr>
          <p:cNvPr id="8" name="TextBox 7">
            <a:extLst>
              <a:ext uri="{FF2B5EF4-FFF2-40B4-BE49-F238E27FC236}">
                <a16:creationId xmlns:a16="http://schemas.microsoft.com/office/drawing/2014/main" id="{6EDD6292-D2E9-4C8B-9E9B-99BD920B04E8}"/>
              </a:ext>
            </a:extLst>
          </p:cNvPr>
          <p:cNvSpPr txBox="1"/>
          <p:nvPr/>
        </p:nvSpPr>
        <p:spPr>
          <a:xfrm>
            <a:off x="4893733" y="4865510"/>
            <a:ext cx="621453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rPr>
              <a:t>Objective</a:t>
            </a:r>
          </a:p>
          <a:p>
            <a:pPr algn="just"/>
            <a:r>
              <a:rPr lang="en-GB">
                <a:solidFill>
                  <a:schemeClr val="bg1"/>
                </a:solidFill>
                <a:cs typeface="Calibri"/>
              </a:rPr>
              <a:t>Provide an opportunity to grasp the sensation of exploration, enable them to exercise from the comfort of their home with less setup requirements and perhaps serve as a form of escapism.</a:t>
            </a:r>
          </a:p>
        </p:txBody>
      </p:sp>
      <p:pic>
        <p:nvPicPr>
          <p:cNvPr id="16" name="Picture 16" descr="A picture containing person, dog, person, holding&#10;&#10;Description automatically generated">
            <a:extLst>
              <a:ext uri="{FF2B5EF4-FFF2-40B4-BE49-F238E27FC236}">
                <a16:creationId xmlns:a16="http://schemas.microsoft.com/office/drawing/2014/main" id="{8F1F31C2-F05F-4D5A-AC61-F97C377FFE23}"/>
              </a:ext>
            </a:extLst>
          </p:cNvPr>
          <p:cNvPicPr>
            <a:picLocks noChangeAspect="1"/>
          </p:cNvPicPr>
          <p:nvPr/>
        </p:nvPicPr>
        <p:blipFill rotWithShape="1">
          <a:blip r:embed="rId4"/>
          <a:srcRect t="5471" b="5471"/>
          <a:stretch/>
        </p:blipFill>
        <p:spPr>
          <a:xfrm>
            <a:off x="5232400" y="1910195"/>
            <a:ext cx="5523098" cy="2766829"/>
          </a:xfrm>
          <a:prstGeom prst="rect">
            <a:avLst/>
          </a:prstGeom>
        </p:spPr>
      </p:pic>
      <p:sp>
        <p:nvSpPr>
          <p:cNvPr id="5" name="TextBox 4">
            <a:extLst>
              <a:ext uri="{FF2B5EF4-FFF2-40B4-BE49-F238E27FC236}">
                <a16:creationId xmlns:a16="http://schemas.microsoft.com/office/drawing/2014/main" id="{E1318B78-7CCF-4CEC-A3ED-225C6FA7CE5C}"/>
              </a:ext>
            </a:extLst>
          </p:cNvPr>
          <p:cNvSpPr txBox="1"/>
          <p:nvPr/>
        </p:nvSpPr>
        <p:spPr>
          <a:xfrm>
            <a:off x="1339625" y="2847297"/>
            <a:ext cx="2028549" cy="1295868"/>
          </a:xfrm>
          <a:prstGeom prst="rect">
            <a:avLst/>
          </a:prstGeom>
          <a:noFill/>
        </p:spPr>
        <p:txBody>
          <a:bodyPr wrap="square" lIns="91440" tIns="45720" rIns="91440" bIns="45720" rtlCol="0" anchor="t">
            <a:spAutoFit/>
          </a:bodyPr>
          <a:lstStyle/>
          <a:p>
            <a:pPr algn="ctr">
              <a:lnSpc>
                <a:spcPct val="150000"/>
              </a:lnSpc>
            </a:pPr>
            <a:r>
              <a:rPr lang="en-IE">
                <a:solidFill>
                  <a:schemeClr val="bg1">
                    <a:lumMod val="95000"/>
                  </a:schemeClr>
                </a:solidFill>
                <a:latin typeface="Calibri"/>
                <a:cs typeface="Arial"/>
              </a:rPr>
              <a:t>Primary Target</a:t>
            </a:r>
          </a:p>
          <a:p>
            <a:pPr algn="ctr">
              <a:lnSpc>
                <a:spcPct val="150000"/>
              </a:lnSpc>
            </a:pPr>
            <a:r>
              <a:rPr lang="en-IE">
                <a:solidFill>
                  <a:schemeClr val="bg1">
                    <a:lumMod val="95000"/>
                  </a:schemeClr>
                </a:solidFill>
                <a:latin typeface="Calibri"/>
                <a:cs typeface="Arial"/>
              </a:rPr>
              <a:t>Subsequent Group</a:t>
            </a:r>
          </a:p>
          <a:p>
            <a:pPr algn="ctr">
              <a:lnSpc>
                <a:spcPct val="150000"/>
              </a:lnSpc>
            </a:pPr>
            <a:r>
              <a:rPr lang="en-IE" b="1">
                <a:solidFill>
                  <a:schemeClr val="bg1">
                    <a:lumMod val="95000"/>
                  </a:schemeClr>
                </a:solidFill>
                <a:latin typeface="Calibri"/>
                <a:cs typeface="Arial"/>
              </a:rPr>
              <a:t>Potential Group</a:t>
            </a:r>
          </a:p>
        </p:txBody>
      </p:sp>
    </p:spTree>
    <p:extLst>
      <p:ext uri="{BB962C8B-B14F-4D97-AF65-F5344CB8AC3E}">
        <p14:creationId xmlns:p14="http://schemas.microsoft.com/office/powerpoint/2010/main" val="2627592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14913-079D-47DF-9F37-CD3F806BCD9F}"/>
              </a:ext>
            </a:extLst>
          </p:cNvPr>
          <p:cNvSpPr txBox="1"/>
          <p:nvPr/>
        </p:nvSpPr>
        <p:spPr>
          <a:xfrm>
            <a:off x="902881" y="0"/>
            <a:ext cx="2897594" cy="6858000"/>
          </a:xfrm>
          <a:prstGeom prst="rect">
            <a:avLst/>
          </a:prstGeom>
          <a:solidFill>
            <a:schemeClr val="tx1">
              <a:lumMod val="95000"/>
              <a:lumOff val="5000"/>
              <a:alpha val="50000"/>
            </a:schemeClr>
          </a:solidFill>
        </p:spPr>
        <p:txBody>
          <a:bodyPr wrap="square" rtlCol="0">
            <a:spAutoFit/>
          </a:bodyPr>
          <a:lstStyle/>
          <a:p>
            <a:endParaRPr lang="en-IE"/>
          </a:p>
        </p:txBody>
      </p:sp>
      <p:pic>
        <p:nvPicPr>
          <p:cNvPr id="3" name="Picture 2">
            <a:extLst>
              <a:ext uri="{FF2B5EF4-FFF2-40B4-BE49-F238E27FC236}">
                <a16:creationId xmlns:a16="http://schemas.microsoft.com/office/drawing/2014/main" id="{878D7502-559B-4A67-83B3-E992BEEFC3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848" y="141"/>
            <a:ext cx="1894173" cy="1675829"/>
          </a:xfrm>
          <a:prstGeom prst="rect">
            <a:avLst/>
          </a:prstGeom>
          <a:solidFill>
            <a:schemeClr val="tx1">
              <a:lumMod val="85000"/>
              <a:lumOff val="15000"/>
              <a:alpha val="0"/>
            </a:schemeClr>
          </a:solidFill>
        </p:spPr>
      </p:pic>
      <p:sp>
        <p:nvSpPr>
          <p:cNvPr id="4" name="TextBox 3">
            <a:extLst>
              <a:ext uri="{FF2B5EF4-FFF2-40B4-BE49-F238E27FC236}">
                <a16:creationId xmlns:a16="http://schemas.microsoft.com/office/drawing/2014/main" id="{0C4889BE-7634-41AD-9CD4-89302BF42696}"/>
              </a:ext>
            </a:extLst>
          </p:cNvPr>
          <p:cNvSpPr txBox="1"/>
          <p:nvPr/>
        </p:nvSpPr>
        <p:spPr>
          <a:xfrm>
            <a:off x="1002311" y="1681180"/>
            <a:ext cx="2698372" cy="1477328"/>
          </a:xfrm>
          <a:prstGeom prst="rect">
            <a:avLst/>
          </a:prstGeom>
          <a:noFill/>
        </p:spPr>
        <p:txBody>
          <a:bodyPr wrap="square" lIns="91440" tIns="45720" rIns="91440" bIns="45720" rtlCol="0" anchor="t">
            <a:spAutoFit/>
          </a:bodyPr>
          <a:lstStyle/>
          <a:p>
            <a:pPr algn="ctr"/>
            <a:r>
              <a:rPr lang="en-IE" sz="3000">
                <a:solidFill>
                  <a:schemeClr val="accent2">
                    <a:lumMod val="75000"/>
                  </a:schemeClr>
                </a:solidFill>
                <a:latin typeface="Bahnschrift SemiBold SemiConden"/>
              </a:rPr>
              <a:t>Contacting </a:t>
            </a:r>
          </a:p>
          <a:p>
            <a:pPr algn="ctr"/>
            <a:r>
              <a:rPr lang="en-IE" sz="3000">
                <a:solidFill>
                  <a:schemeClr val="accent2">
                    <a:lumMod val="75000"/>
                  </a:schemeClr>
                </a:solidFill>
                <a:latin typeface="Bahnschrift SemiBold SemiConden"/>
              </a:rPr>
              <a:t>Rowing</a:t>
            </a:r>
          </a:p>
          <a:p>
            <a:pPr algn="ctr"/>
            <a:r>
              <a:rPr lang="en-IE" sz="3000">
                <a:solidFill>
                  <a:schemeClr val="accent2">
                    <a:lumMod val="75000"/>
                  </a:schemeClr>
                </a:solidFill>
                <a:latin typeface="Bahnschrift SemiBold SemiConden"/>
              </a:rPr>
              <a:t>Clubs</a:t>
            </a:r>
          </a:p>
        </p:txBody>
      </p:sp>
      <p:sp>
        <p:nvSpPr>
          <p:cNvPr id="10" name="TextBox 9">
            <a:extLst>
              <a:ext uri="{FF2B5EF4-FFF2-40B4-BE49-F238E27FC236}">
                <a16:creationId xmlns:a16="http://schemas.microsoft.com/office/drawing/2014/main" id="{808EAFB6-22AD-4EB3-8909-5CAFA08050F3}"/>
              </a:ext>
            </a:extLst>
          </p:cNvPr>
          <p:cNvSpPr txBox="1"/>
          <p:nvPr/>
        </p:nvSpPr>
        <p:spPr>
          <a:xfrm>
            <a:off x="4893733" y="954824"/>
            <a:ext cx="6214532"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rPr>
              <a:t>Clubs Contacted</a:t>
            </a:r>
          </a:p>
          <a:p>
            <a:pPr algn="just"/>
            <a:r>
              <a:rPr lang="en-GB">
                <a:solidFill>
                  <a:schemeClr val="bg1"/>
                </a:solidFill>
                <a:cs typeface="Calibri"/>
              </a:rPr>
              <a:t>Limiting our reach to the country. The following clubs were contacted:</a:t>
            </a:r>
          </a:p>
          <a:p>
            <a:pPr algn="just"/>
            <a:endParaRPr lang="en-GB">
              <a:solidFill>
                <a:schemeClr val="bg1"/>
              </a:solidFill>
              <a:cs typeface="Calibri"/>
            </a:endParaRPr>
          </a:p>
          <a:p>
            <a:pPr marL="285750" indent="-285750" algn="just">
              <a:buFont typeface="Wingdings"/>
              <a:buChar char="§"/>
            </a:pPr>
            <a:endParaRPr lang="en-GB">
              <a:solidFill>
                <a:schemeClr val="bg1"/>
              </a:solidFill>
              <a:cs typeface="Calibri"/>
            </a:endParaRPr>
          </a:p>
          <a:p>
            <a:pPr marL="285750" indent="-285750" algn="just">
              <a:buFont typeface="Wingdings"/>
              <a:buChar char="§"/>
            </a:pPr>
            <a:r>
              <a:rPr lang="en-GB">
                <a:solidFill>
                  <a:schemeClr val="bg1"/>
                </a:solidFill>
                <a:cs typeface="Calibri"/>
              </a:rPr>
              <a:t>Silver Bridge Kayak Club </a:t>
            </a:r>
            <a:r>
              <a:rPr lang="en-GB" b="1">
                <a:solidFill>
                  <a:srgbClr val="C55A11"/>
                </a:solidFill>
                <a:cs typeface="Calibri"/>
              </a:rPr>
              <a:t>|</a:t>
            </a:r>
            <a:r>
              <a:rPr lang="en-GB">
                <a:solidFill>
                  <a:schemeClr val="bg1"/>
                </a:solidFill>
                <a:cs typeface="Calibri"/>
              </a:rPr>
              <a:t> Kayaking, Outdoor Activities</a:t>
            </a:r>
          </a:p>
          <a:p>
            <a:pPr algn="just"/>
            <a:endParaRPr lang="en-GB">
              <a:solidFill>
                <a:schemeClr val="bg1"/>
              </a:solidFill>
              <a:ea typeface="+mn-lt"/>
              <a:cs typeface="+mn-lt"/>
            </a:endParaRPr>
          </a:p>
          <a:p>
            <a:pPr marL="285750" indent="-285750" algn="just">
              <a:buFont typeface="Wingdings"/>
              <a:buChar char="§"/>
            </a:pPr>
            <a:r>
              <a:rPr lang="en-GB">
                <a:solidFill>
                  <a:schemeClr val="bg1"/>
                </a:solidFill>
                <a:ea typeface="+mn-lt"/>
                <a:cs typeface="+mn-lt"/>
              </a:rPr>
              <a:t>Dún Laoghaire Rowing </a:t>
            </a:r>
            <a:r>
              <a:rPr lang="en-GB" b="1">
                <a:solidFill>
                  <a:srgbClr val="C55A11"/>
                </a:solidFill>
                <a:ea typeface="+mn-lt"/>
                <a:cs typeface="+mn-lt"/>
              </a:rPr>
              <a:t>|</a:t>
            </a:r>
            <a:r>
              <a:rPr lang="en-GB">
                <a:solidFill>
                  <a:schemeClr val="bg1"/>
                </a:solidFill>
                <a:ea typeface="+mn-lt"/>
                <a:cs typeface="+mn-lt"/>
              </a:rPr>
              <a:t> Competitive &amp; Leisurely Rowing</a:t>
            </a:r>
          </a:p>
          <a:p>
            <a:pPr algn="just"/>
            <a:endParaRPr lang="en-GB">
              <a:solidFill>
                <a:schemeClr val="bg1"/>
              </a:solidFill>
              <a:ea typeface="+mn-lt"/>
              <a:cs typeface="+mn-lt"/>
            </a:endParaRPr>
          </a:p>
          <a:p>
            <a:pPr marL="285750" indent="-285750" algn="just">
              <a:buFont typeface="Wingdings"/>
              <a:buChar char="§"/>
            </a:pPr>
            <a:r>
              <a:rPr lang="en-GB">
                <a:solidFill>
                  <a:schemeClr val="bg1"/>
                </a:solidFill>
                <a:ea typeface="+mn-lt"/>
                <a:cs typeface="+mn-lt"/>
              </a:rPr>
              <a:t>Skerries Rowing Club</a:t>
            </a:r>
            <a:r>
              <a:rPr lang="en-GB" b="1">
                <a:solidFill>
                  <a:srgbClr val="C55A11"/>
                </a:solidFill>
                <a:ea typeface="+mn-lt"/>
                <a:cs typeface="+mn-lt"/>
              </a:rPr>
              <a:t>|</a:t>
            </a:r>
            <a:r>
              <a:rPr lang="en-GB">
                <a:solidFill>
                  <a:schemeClr val="bg1"/>
                </a:solidFill>
                <a:ea typeface="+mn-lt"/>
                <a:cs typeface="+mn-lt"/>
              </a:rPr>
              <a:t> Traditional Row Boats, Skiff Rowing</a:t>
            </a:r>
          </a:p>
          <a:p>
            <a:pPr algn="just"/>
            <a:endParaRPr lang="en-GB">
              <a:solidFill>
                <a:schemeClr val="bg1"/>
              </a:solidFill>
              <a:ea typeface="+mn-lt"/>
              <a:cs typeface="+mn-lt"/>
            </a:endParaRPr>
          </a:p>
          <a:p>
            <a:pPr marL="285750" indent="-285750" algn="just">
              <a:buFont typeface="Wingdings"/>
              <a:buChar char="§"/>
            </a:pPr>
            <a:r>
              <a:rPr lang="en-GB">
                <a:solidFill>
                  <a:schemeClr val="bg1"/>
                </a:solidFill>
                <a:ea typeface="+mn-lt"/>
                <a:cs typeface="+mn-lt"/>
              </a:rPr>
              <a:t>Fingal Rowing Club </a:t>
            </a:r>
            <a:r>
              <a:rPr lang="en-GB" b="1">
                <a:solidFill>
                  <a:srgbClr val="C55A11"/>
                </a:solidFill>
                <a:ea typeface="+mn-lt"/>
                <a:cs typeface="+mn-lt"/>
              </a:rPr>
              <a:t>|</a:t>
            </a:r>
            <a:r>
              <a:rPr lang="en-GB">
                <a:solidFill>
                  <a:schemeClr val="bg1"/>
                </a:solidFill>
                <a:ea typeface="+mn-lt"/>
                <a:cs typeface="+mn-lt"/>
              </a:rPr>
              <a:t> Fundraiser Rowing Challenges</a:t>
            </a:r>
          </a:p>
          <a:p>
            <a:pPr algn="just"/>
            <a:endParaRPr lang="en-GB">
              <a:solidFill>
                <a:schemeClr val="bg1"/>
              </a:solidFill>
              <a:ea typeface="+mn-lt"/>
              <a:cs typeface="+mn-lt"/>
            </a:endParaRPr>
          </a:p>
          <a:p>
            <a:pPr marL="285750" indent="-285750" algn="just">
              <a:buFont typeface="Wingdings"/>
              <a:buChar char="§"/>
            </a:pPr>
            <a:r>
              <a:rPr lang="en-GB">
                <a:solidFill>
                  <a:schemeClr val="bg1"/>
                </a:solidFill>
                <a:ea typeface="+mn-lt"/>
                <a:cs typeface="+mn-lt"/>
              </a:rPr>
              <a:t>Inver Colpa Rowing Club </a:t>
            </a:r>
            <a:r>
              <a:rPr lang="en-GB" b="1">
                <a:solidFill>
                  <a:srgbClr val="C55A11"/>
                </a:solidFill>
                <a:ea typeface="+mn-lt"/>
                <a:cs typeface="+mn-lt"/>
              </a:rPr>
              <a:t>|</a:t>
            </a:r>
            <a:r>
              <a:rPr lang="en-GB">
                <a:solidFill>
                  <a:schemeClr val="bg1"/>
                </a:solidFill>
                <a:ea typeface="+mn-lt"/>
                <a:cs typeface="+mn-lt"/>
              </a:rPr>
              <a:t> River Rowing</a:t>
            </a:r>
          </a:p>
          <a:p>
            <a:pPr marL="285750" indent="-285750" algn="just">
              <a:buFont typeface="Wingdings"/>
              <a:buChar char="§"/>
            </a:pPr>
            <a:endParaRPr lang="en-GB">
              <a:solidFill>
                <a:schemeClr val="bg1"/>
              </a:solidFill>
              <a:cs typeface="Calibri"/>
            </a:endParaRPr>
          </a:p>
        </p:txBody>
      </p:sp>
      <p:sp>
        <p:nvSpPr>
          <p:cNvPr id="5" name="TextBox 4">
            <a:extLst>
              <a:ext uri="{FF2B5EF4-FFF2-40B4-BE49-F238E27FC236}">
                <a16:creationId xmlns:a16="http://schemas.microsoft.com/office/drawing/2014/main" id="{E1318B78-7CCF-4CEC-A3ED-225C6FA7CE5C}"/>
              </a:ext>
            </a:extLst>
          </p:cNvPr>
          <p:cNvSpPr txBox="1"/>
          <p:nvPr/>
        </p:nvSpPr>
        <p:spPr>
          <a:xfrm>
            <a:off x="1339625" y="3122914"/>
            <a:ext cx="2028549" cy="1295868"/>
          </a:xfrm>
          <a:prstGeom prst="rect">
            <a:avLst/>
          </a:prstGeom>
          <a:noFill/>
        </p:spPr>
        <p:txBody>
          <a:bodyPr wrap="square" lIns="91440" tIns="45720" rIns="91440" bIns="45720" rtlCol="0" anchor="t">
            <a:spAutoFit/>
          </a:bodyPr>
          <a:lstStyle/>
          <a:p>
            <a:pPr algn="ctr">
              <a:lnSpc>
                <a:spcPct val="150000"/>
              </a:lnSpc>
            </a:pPr>
            <a:r>
              <a:rPr lang="en-IE" b="1">
                <a:solidFill>
                  <a:schemeClr val="bg1">
                    <a:lumMod val="95000"/>
                  </a:schemeClr>
                </a:solidFill>
                <a:latin typeface="Calibri"/>
                <a:cs typeface="Arial"/>
              </a:rPr>
              <a:t>Clubs Contacted</a:t>
            </a:r>
          </a:p>
          <a:p>
            <a:pPr algn="ctr">
              <a:lnSpc>
                <a:spcPct val="150000"/>
              </a:lnSpc>
            </a:pPr>
            <a:r>
              <a:rPr lang="en-IE">
                <a:solidFill>
                  <a:schemeClr val="bg1">
                    <a:lumMod val="95000"/>
                  </a:schemeClr>
                </a:solidFill>
                <a:latin typeface="Calibri"/>
                <a:cs typeface="Arial"/>
              </a:rPr>
              <a:t>Feedback </a:t>
            </a:r>
          </a:p>
          <a:p>
            <a:pPr algn="ctr">
              <a:lnSpc>
                <a:spcPct val="150000"/>
              </a:lnSpc>
            </a:pPr>
            <a:endParaRPr lang="en-IE" b="1">
              <a:solidFill>
                <a:schemeClr val="bg1">
                  <a:lumMod val="95000"/>
                </a:schemeClr>
              </a:solidFill>
              <a:latin typeface="Calibri"/>
              <a:cs typeface="Arial"/>
            </a:endParaRPr>
          </a:p>
        </p:txBody>
      </p:sp>
    </p:spTree>
    <p:extLst>
      <p:ext uri="{BB962C8B-B14F-4D97-AF65-F5344CB8AC3E}">
        <p14:creationId xmlns:p14="http://schemas.microsoft.com/office/powerpoint/2010/main" val="3006547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14913-079D-47DF-9F37-CD3F806BCD9F}"/>
              </a:ext>
            </a:extLst>
          </p:cNvPr>
          <p:cNvSpPr txBox="1"/>
          <p:nvPr/>
        </p:nvSpPr>
        <p:spPr>
          <a:xfrm>
            <a:off x="902881" y="0"/>
            <a:ext cx="2897594" cy="6858000"/>
          </a:xfrm>
          <a:prstGeom prst="rect">
            <a:avLst/>
          </a:prstGeom>
          <a:solidFill>
            <a:schemeClr val="tx1">
              <a:lumMod val="95000"/>
              <a:lumOff val="5000"/>
              <a:alpha val="50000"/>
            </a:schemeClr>
          </a:solidFill>
        </p:spPr>
        <p:txBody>
          <a:bodyPr wrap="square" rtlCol="0">
            <a:spAutoFit/>
          </a:bodyPr>
          <a:lstStyle/>
          <a:p>
            <a:endParaRPr lang="en-IE"/>
          </a:p>
        </p:txBody>
      </p:sp>
      <p:pic>
        <p:nvPicPr>
          <p:cNvPr id="3" name="Picture 2">
            <a:extLst>
              <a:ext uri="{FF2B5EF4-FFF2-40B4-BE49-F238E27FC236}">
                <a16:creationId xmlns:a16="http://schemas.microsoft.com/office/drawing/2014/main" id="{878D7502-559B-4A67-83B3-E992BEEFC3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848" y="141"/>
            <a:ext cx="1894173" cy="1675829"/>
          </a:xfrm>
          <a:prstGeom prst="rect">
            <a:avLst/>
          </a:prstGeom>
          <a:solidFill>
            <a:schemeClr val="tx1">
              <a:lumMod val="85000"/>
              <a:lumOff val="15000"/>
              <a:alpha val="0"/>
            </a:schemeClr>
          </a:solidFill>
        </p:spPr>
      </p:pic>
      <p:sp>
        <p:nvSpPr>
          <p:cNvPr id="4" name="TextBox 3">
            <a:extLst>
              <a:ext uri="{FF2B5EF4-FFF2-40B4-BE49-F238E27FC236}">
                <a16:creationId xmlns:a16="http://schemas.microsoft.com/office/drawing/2014/main" id="{0C4889BE-7634-41AD-9CD4-89302BF42696}"/>
              </a:ext>
            </a:extLst>
          </p:cNvPr>
          <p:cNvSpPr txBox="1"/>
          <p:nvPr/>
        </p:nvSpPr>
        <p:spPr>
          <a:xfrm>
            <a:off x="1002311" y="1681180"/>
            <a:ext cx="2698372" cy="1477328"/>
          </a:xfrm>
          <a:prstGeom prst="rect">
            <a:avLst/>
          </a:prstGeom>
          <a:noFill/>
        </p:spPr>
        <p:txBody>
          <a:bodyPr wrap="square" lIns="91440" tIns="45720" rIns="91440" bIns="45720" rtlCol="0" anchor="t">
            <a:spAutoFit/>
          </a:bodyPr>
          <a:lstStyle/>
          <a:p>
            <a:pPr algn="ctr"/>
            <a:r>
              <a:rPr lang="en-IE" sz="3000">
                <a:solidFill>
                  <a:schemeClr val="accent2">
                    <a:lumMod val="75000"/>
                  </a:schemeClr>
                </a:solidFill>
                <a:latin typeface="Bahnschrift SemiBold SemiConden"/>
              </a:rPr>
              <a:t>Contacting </a:t>
            </a:r>
          </a:p>
          <a:p>
            <a:pPr algn="ctr"/>
            <a:r>
              <a:rPr lang="en-IE" sz="3000">
                <a:solidFill>
                  <a:schemeClr val="accent2">
                    <a:lumMod val="75000"/>
                  </a:schemeClr>
                </a:solidFill>
                <a:latin typeface="Bahnschrift SemiBold SemiConden"/>
              </a:rPr>
              <a:t>Rowing</a:t>
            </a:r>
          </a:p>
          <a:p>
            <a:pPr algn="ctr"/>
            <a:r>
              <a:rPr lang="en-IE" sz="3000">
                <a:solidFill>
                  <a:schemeClr val="accent2">
                    <a:lumMod val="75000"/>
                  </a:schemeClr>
                </a:solidFill>
                <a:latin typeface="Bahnschrift SemiBold SemiConden"/>
              </a:rPr>
              <a:t>Clubs</a:t>
            </a:r>
          </a:p>
        </p:txBody>
      </p:sp>
      <p:sp>
        <p:nvSpPr>
          <p:cNvPr id="10" name="TextBox 9">
            <a:extLst>
              <a:ext uri="{FF2B5EF4-FFF2-40B4-BE49-F238E27FC236}">
                <a16:creationId xmlns:a16="http://schemas.microsoft.com/office/drawing/2014/main" id="{808EAFB6-22AD-4EB3-8909-5CAFA08050F3}"/>
              </a:ext>
            </a:extLst>
          </p:cNvPr>
          <p:cNvSpPr txBox="1"/>
          <p:nvPr/>
        </p:nvSpPr>
        <p:spPr>
          <a:xfrm>
            <a:off x="5571065" y="632177"/>
            <a:ext cx="522675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C55A11"/>
                </a:solidFill>
              </a:rPr>
              <a:t>Feedback Received </a:t>
            </a:r>
          </a:p>
          <a:p>
            <a:pPr algn="just"/>
            <a:r>
              <a:rPr lang="en-GB">
                <a:solidFill>
                  <a:schemeClr val="bg1"/>
                </a:solidFill>
                <a:cs typeface="Calibri"/>
              </a:rPr>
              <a:t>Thus far, we have acquired the following intelligence:</a:t>
            </a:r>
          </a:p>
        </p:txBody>
      </p:sp>
      <p:sp>
        <p:nvSpPr>
          <p:cNvPr id="5" name="TextBox 4">
            <a:extLst>
              <a:ext uri="{FF2B5EF4-FFF2-40B4-BE49-F238E27FC236}">
                <a16:creationId xmlns:a16="http://schemas.microsoft.com/office/drawing/2014/main" id="{E1318B78-7CCF-4CEC-A3ED-225C6FA7CE5C}"/>
              </a:ext>
            </a:extLst>
          </p:cNvPr>
          <p:cNvSpPr txBox="1"/>
          <p:nvPr/>
        </p:nvSpPr>
        <p:spPr>
          <a:xfrm>
            <a:off x="1339625" y="3122914"/>
            <a:ext cx="2028549" cy="1295868"/>
          </a:xfrm>
          <a:prstGeom prst="rect">
            <a:avLst/>
          </a:prstGeom>
          <a:noFill/>
        </p:spPr>
        <p:txBody>
          <a:bodyPr wrap="square" lIns="91440" tIns="45720" rIns="91440" bIns="45720" rtlCol="0" anchor="t">
            <a:spAutoFit/>
          </a:bodyPr>
          <a:lstStyle/>
          <a:p>
            <a:pPr algn="ctr">
              <a:lnSpc>
                <a:spcPct val="150000"/>
              </a:lnSpc>
            </a:pPr>
            <a:r>
              <a:rPr lang="en-IE">
                <a:solidFill>
                  <a:schemeClr val="bg1">
                    <a:lumMod val="95000"/>
                  </a:schemeClr>
                </a:solidFill>
                <a:latin typeface="Calibri"/>
                <a:cs typeface="Arial"/>
              </a:rPr>
              <a:t>Clubs Contacted</a:t>
            </a:r>
          </a:p>
          <a:p>
            <a:pPr algn="ctr">
              <a:lnSpc>
                <a:spcPct val="150000"/>
              </a:lnSpc>
            </a:pPr>
            <a:r>
              <a:rPr lang="en-IE" b="1">
                <a:solidFill>
                  <a:schemeClr val="bg1">
                    <a:lumMod val="95000"/>
                  </a:schemeClr>
                </a:solidFill>
                <a:latin typeface="Calibri"/>
                <a:cs typeface="Arial"/>
              </a:rPr>
              <a:t>Feedback </a:t>
            </a:r>
          </a:p>
          <a:p>
            <a:pPr algn="ctr">
              <a:lnSpc>
                <a:spcPct val="150000"/>
              </a:lnSpc>
            </a:pPr>
            <a:endParaRPr lang="en-IE" b="1">
              <a:solidFill>
                <a:schemeClr val="bg1">
                  <a:lumMod val="95000"/>
                </a:schemeClr>
              </a:solidFill>
              <a:latin typeface="Calibri"/>
              <a:cs typeface="Arial"/>
            </a:endParaRPr>
          </a:p>
        </p:txBody>
      </p:sp>
      <p:grpSp>
        <p:nvGrpSpPr>
          <p:cNvPr id="12" name="Group 11">
            <a:extLst>
              <a:ext uri="{FF2B5EF4-FFF2-40B4-BE49-F238E27FC236}">
                <a16:creationId xmlns:a16="http://schemas.microsoft.com/office/drawing/2014/main" id="{66313D54-E175-4606-B393-72B2E6BBAB98}"/>
              </a:ext>
            </a:extLst>
          </p:cNvPr>
          <p:cNvGrpSpPr/>
          <p:nvPr/>
        </p:nvGrpSpPr>
        <p:grpSpPr>
          <a:xfrm>
            <a:off x="5666556" y="1578482"/>
            <a:ext cx="5025433" cy="4716508"/>
            <a:chOff x="5624222" y="1592593"/>
            <a:chExt cx="5025433" cy="4716508"/>
          </a:xfrm>
        </p:grpSpPr>
        <p:pic>
          <p:nvPicPr>
            <p:cNvPr id="6" name="Picture 6" descr="A screenshot of a cell phone&#10;&#10;Description automatically generated">
              <a:extLst>
                <a:ext uri="{FF2B5EF4-FFF2-40B4-BE49-F238E27FC236}">
                  <a16:creationId xmlns:a16="http://schemas.microsoft.com/office/drawing/2014/main" id="{2B13DD04-9BC2-4B6D-9C21-A3918D1162EE}"/>
                </a:ext>
              </a:extLst>
            </p:cNvPr>
            <p:cNvPicPr>
              <a:picLocks noChangeAspect="1"/>
            </p:cNvPicPr>
            <p:nvPr/>
          </p:nvPicPr>
          <p:blipFill>
            <a:blip r:embed="rId3"/>
            <a:stretch>
              <a:fillRect/>
            </a:stretch>
          </p:blipFill>
          <p:spPr>
            <a:xfrm>
              <a:off x="5624222" y="1592593"/>
              <a:ext cx="5015089" cy="2437717"/>
            </a:xfrm>
            <a:prstGeom prst="rect">
              <a:avLst/>
            </a:prstGeom>
          </p:spPr>
        </p:pic>
        <p:pic>
          <p:nvPicPr>
            <p:cNvPr id="7" name="Picture 8" descr="Graphical user interface, text, application, email&#10;&#10;Description automatically generated">
              <a:extLst>
                <a:ext uri="{FF2B5EF4-FFF2-40B4-BE49-F238E27FC236}">
                  <a16:creationId xmlns:a16="http://schemas.microsoft.com/office/drawing/2014/main" id="{4DBDEDBC-21A8-42F8-86E1-BBA94E16D0C0}"/>
                </a:ext>
              </a:extLst>
            </p:cNvPr>
            <p:cNvPicPr>
              <a:picLocks noChangeAspect="1"/>
            </p:cNvPicPr>
            <p:nvPr/>
          </p:nvPicPr>
          <p:blipFill>
            <a:blip r:embed="rId4"/>
            <a:stretch>
              <a:fillRect/>
            </a:stretch>
          </p:blipFill>
          <p:spPr>
            <a:xfrm>
              <a:off x="5627510" y="4217791"/>
              <a:ext cx="5022145" cy="2091310"/>
            </a:xfrm>
            <a:prstGeom prst="rect">
              <a:avLst/>
            </a:prstGeom>
          </p:spPr>
        </p:pic>
      </p:grpSp>
    </p:spTree>
    <p:extLst>
      <p:ext uri="{BB962C8B-B14F-4D97-AF65-F5344CB8AC3E}">
        <p14:creationId xmlns:p14="http://schemas.microsoft.com/office/powerpoint/2010/main" val="922610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56FF96C31DBF24DAF47501DD4B1FA93" ma:contentTypeVersion="8" ma:contentTypeDescription="Create a new document." ma:contentTypeScope="" ma:versionID="9c24499698e02eef9dac0c2efd6ef7c0">
  <xsd:schema xmlns:xsd="http://www.w3.org/2001/XMLSchema" xmlns:xs="http://www.w3.org/2001/XMLSchema" xmlns:p="http://schemas.microsoft.com/office/2006/metadata/properties" xmlns:ns2="ca2a24de-5635-4937-ba3e-f585c5797c1b" targetNamespace="http://schemas.microsoft.com/office/2006/metadata/properties" ma:root="true" ma:fieldsID="ba827e91524d562672376f0d992cba97" ns2:_="">
    <xsd:import namespace="ca2a24de-5635-4937-ba3e-f585c5797c1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2a24de-5635-4937-ba3e-f585c5797c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4AB7DF-951F-4376-9488-1961F145994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AEA1BC2-5FBA-4234-BD5A-F95B8DE2A29C}"/>
</file>

<file path=customXml/itemProps3.xml><?xml version="1.0" encoding="utf-8"?>
<ds:datastoreItem xmlns:ds="http://schemas.openxmlformats.org/officeDocument/2006/customXml" ds:itemID="{6FBAB5BB-D06C-4601-8D62-DC1F3141C70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1</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 Saroka</dc:creator>
  <cp:revision>10</cp:revision>
  <dcterms:created xsi:type="dcterms:W3CDTF">2020-10-12T13:53:31Z</dcterms:created>
  <dcterms:modified xsi:type="dcterms:W3CDTF">2020-10-21T00:29:34Z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0x010100156FF96C31DBF24DAF47501DD4B1FA93</vt:lpwstr>
  </property>
</Properties>
</file>